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6"/>
  </p:notesMasterIdLst>
  <p:sldIdLst>
    <p:sldId id="257" r:id="rId5"/>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XIMILIEN Yann" initials="MY" lastIdx="6" clrIdx="0">
    <p:extLst>
      <p:ext uri="{19B8F6BF-5375-455C-9EA6-DF929625EA0E}">
        <p15:presenceInfo xmlns:p15="http://schemas.microsoft.com/office/powerpoint/2012/main" userId="S-1-5-21-1482476501-1993962763-1801674531-27156" providerId="AD"/>
      </p:ext>
    </p:extLst>
  </p:cmAuthor>
  <p:cmAuthor id="2" name="BRIZARD Mathias" initials="BM" lastIdx="2" clrIdx="1">
    <p:extLst>
      <p:ext uri="{19B8F6BF-5375-455C-9EA6-DF929625EA0E}">
        <p15:presenceInfo xmlns:p15="http://schemas.microsoft.com/office/powerpoint/2012/main" userId="S-1-5-21-1482476501-1993962763-1801674531-52213" providerId="AD"/>
      </p:ext>
    </p:extLst>
  </p:cmAuthor>
  <p:cmAuthor id="3" name="HADDACHE Nabila" initials="HN" lastIdx="10" clrIdx="2">
    <p:extLst>
      <p:ext uri="{19B8F6BF-5375-455C-9EA6-DF929625EA0E}">
        <p15:presenceInfo xmlns:p15="http://schemas.microsoft.com/office/powerpoint/2012/main" userId="S-1-5-21-1482476501-1993962763-1801674531-28122" providerId="AD"/>
      </p:ext>
    </p:extLst>
  </p:cmAuthor>
  <p:cmAuthor id="4" name="GOURLAY-FRANCE Catherine" initials="GC" lastIdx="2" clrIdx="3">
    <p:extLst>
      <p:ext uri="{19B8F6BF-5375-455C-9EA6-DF929625EA0E}">
        <p15:presenceInfo xmlns:p15="http://schemas.microsoft.com/office/powerpoint/2012/main" userId="S-1-5-21-1482476501-1993962763-1801674531-342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A3A"/>
    <a:srgbClr val="C4C4C4"/>
    <a:srgbClr val="00000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00"/>
    <p:restoredTop sz="94016" autoAdjust="0"/>
  </p:normalViewPr>
  <p:slideViewPr>
    <p:cSldViewPr snapToGrid="0" snapToObjects="1">
      <p:cViewPr varScale="1">
        <p:scale>
          <a:sx n="10" d="100"/>
          <a:sy n="10" d="100"/>
        </p:scale>
        <p:origin x="1732" y="-16"/>
      </p:cViewPr>
      <p:guideLst/>
    </p:cSldViewPr>
  </p:slideViewPr>
  <p:notesTextViewPr>
    <p:cViewPr>
      <p:scale>
        <a:sx n="1" d="1"/>
        <a:sy n="1" d="1"/>
      </p:scale>
      <p:origin x="0" y="0"/>
    </p:cViewPr>
  </p:notesTextViewPr>
  <p:notesViewPr>
    <p:cSldViewPr snapToGrid="0" snapToObjects="1">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DFAB0-50DD-D24C-994F-877A1FC736E7}" type="datetimeFigureOut">
              <a:rPr lang="fr-FR" smtClean="0"/>
              <a:t>18/05/2022</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EA2F2-89CC-DD48-9E9E-2B847FCA48E2}" type="slidenum">
              <a:rPr lang="fr-FR" smtClean="0"/>
              <a:t>‹#›</a:t>
            </a:fld>
            <a:endParaRPr lang="fr-FR"/>
          </a:p>
        </p:txBody>
      </p:sp>
    </p:spTree>
    <p:extLst>
      <p:ext uri="{BB962C8B-B14F-4D97-AF65-F5344CB8AC3E}">
        <p14:creationId xmlns:p14="http://schemas.microsoft.com/office/powerpoint/2010/main" val="216171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8EA2F2-89CC-DD48-9E9E-2B847FCA48E2}" type="slidenum">
              <a:rPr lang="fr-FR" smtClean="0"/>
              <a:t>1</a:t>
            </a:fld>
            <a:endParaRPr lang="fr-FR"/>
          </a:p>
        </p:txBody>
      </p:sp>
    </p:spTree>
    <p:extLst>
      <p:ext uri="{BB962C8B-B14F-4D97-AF65-F5344CB8AC3E}">
        <p14:creationId xmlns:p14="http://schemas.microsoft.com/office/powerpoint/2010/main" val="1809495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Titre et contenu">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60A2B5B-FF5E-DC49-B550-BF7FA45E3D70}"/>
              </a:ext>
            </a:extLst>
          </p:cNvPr>
          <p:cNvPicPr>
            <a:picLocks noChangeAspect="1"/>
          </p:cNvPicPr>
          <p:nvPr userDrawn="1"/>
        </p:nvPicPr>
        <p:blipFill>
          <a:blip r:embed="rId2"/>
          <a:stretch>
            <a:fillRect/>
          </a:stretch>
        </p:blipFill>
        <p:spPr>
          <a:xfrm>
            <a:off x="2441714" y="2355850"/>
            <a:ext cx="6032500" cy="4216400"/>
          </a:xfrm>
          <a:prstGeom prst="rect">
            <a:avLst/>
          </a:prstGeom>
        </p:spPr>
      </p:pic>
      <p:pic>
        <p:nvPicPr>
          <p:cNvPr id="3" name="Image 2">
            <a:extLst>
              <a:ext uri="{FF2B5EF4-FFF2-40B4-BE49-F238E27FC236}">
                <a16:creationId xmlns:a16="http://schemas.microsoft.com/office/drawing/2014/main" id="{C14C4C18-CE5F-034A-91D8-C92ED98486DF}"/>
              </a:ext>
            </a:extLst>
          </p:cNvPr>
          <p:cNvPicPr>
            <a:picLocks noChangeAspect="1"/>
          </p:cNvPicPr>
          <p:nvPr userDrawn="1"/>
        </p:nvPicPr>
        <p:blipFill>
          <a:blip r:embed="rId3"/>
          <a:stretch>
            <a:fillRect/>
          </a:stretch>
        </p:blipFill>
        <p:spPr>
          <a:xfrm>
            <a:off x="1379301" y="8506869"/>
            <a:ext cx="3608932" cy="3608932"/>
          </a:xfrm>
          <a:prstGeom prst="rect">
            <a:avLst/>
          </a:prstGeom>
        </p:spPr>
      </p:pic>
      <p:pic>
        <p:nvPicPr>
          <p:cNvPr id="10" name="Image 9">
            <a:extLst>
              <a:ext uri="{FF2B5EF4-FFF2-40B4-BE49-F238E27FC236}">
                <a16:creationId xmlns:a16="http://schemas.microsoft.com/office/drawing/2014/main" id="{175EA377-6E29-5142-8579-F4AF393BAE74}"/>
              </a:ext>
            </a:extLst>
          </p:cNvPr>
          <p:cNvPicPr>
            <a:picLocks noChangeAspect="1"/>
          </p:cNvPicPr>
          <p:nvPr userDrawn="1"/>
        </p:nvPicPr>
        <p:blipFill>
          <a:blip r:embed="rId4"/>
          <a:stretch>
            <a:fillRect/>
          </a:stretch>
        </p:blipFill>
        <p:spPr>
          <a:xfrm rot="19430873">
            <a:off x="1530247" y="13445656"/>
            <a:ext cx="34417437" cy="34417437"/>
          </a:xfrm>
          <a:prstGeom prst="rect">
            <a:avLst/>
          </a:prstGeom>
        </p:spPr>
      </p:pic>
      <p:sp>
        <p:nvSpPr>
          <p:cNvPr id="7" name="Titre 6">
            <a:extLst>
              <a:ext uri="{FF2B5EF4-FFF2-40B4-BE49-F238E27FC236}">
                <a16:creationId xmlns:a16="http://schemas.microsoft.com/office/drawing/2014/main" id="{90DA8778-E402-C646-99EF-D142782C8705}"/>
              </a:ext>
            </a:extLst>
          </p:cNvPr>
          <p:cNvSpPr>
            <a:spLocks noGrp="1"/>
          </p:cNvSpPr>
          <p:nvPr>
            <p:ph type="title"/>
          </p:nvPr>
        </p:nvSpPr>
        <p:spPr>
          <a:xfrm>
            <a:off x="8774405" y="2319337"/>
            <a:ext cx="19300825" cy="1760595"/>
          </a:xfrm>
        </p:spPr>
        <p:txBody>
          <a:bodyPr/>
          <a:lstStyle/>
          <a:p>
            <a:r>
              <a:rPr lang="fr-FR" dirty="0"/>
              <a:t>Modifiez le style du titre</a:t>
            </a:r>
          </a:p>
        </p:txBody>
      </p:sp>
      <p:sp>
        <p:nvSpPr>
          <p:cNvPr id="9" name="Espace réservé du contenu 8">
            <a:extLst>
              <a:ext uri="{FF2B5EF4-FFF2-40B4-BE49-F238E27FC236}">
                <a16:creationId xmlns:a16="http://schemas.microsoft.com/office/drawing/2014/main" id="{F0B0F694-762F-3049-A4A7-48AA0F6065E6}"/>
              </a:ext>
            </a:extLst>
          </p:cNvPr>
          <p:cNvSpPr>
            <a:spLocks noGrp="1"/>
          </p:cNvSpPr>
          <p:nvPr>
            <p:ph sz="quarter" idx="10"/>
          </p:nvPr>
        </p:nvSpPr>
        <p:spPr>
          <a:xfrm>
            <a:off x="8774113" y="4079875"/>
            <a:ext cx="19300825" cy="2527300"/>
          </a:xfrm>
        </p:spPr>
        <p:txBody>
          <a:bodyPr/>
          <a:lstStyle>
            <a:lvl1pPr>
              <a:defRPr sz="4000">
                <a:latin typeface="Marianne" panose="02000000000000000000" pitchFamily="2" charset="0"/>
              </a:defRPr>
            </a:lvl1pPr>
            <a:lvl2pPr>
              <a:defRPr sz="4000">
                <a:latin typeface="Marianne" panose="02000000000000000000" pitchFamily="2" charset="0"/>
              </a:defRPr>
            </a:lvl2pPr>
            <a:lvl3pPr>
              <a:defRPr sz="4000">
                <a:latin typeface="Marianne" panose="02000000000000000000" pitchFamily="2" charset="0"/>
              </a:defRPr>
            </a:lvl3pPr>
            <a:lvl4pPr>
              <a:defRPr sz="4000">
                <a:latin typeface="Marianne" panose="02000000000000000000" pitchFamily="2" charset="0"/>
              </a:defRPr>
            </a:lvl4pPr>
            <a:lvl5pPr>
              <a:defRPr sz="4000">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8" name="Espace réservé du contenu 8">
            <a:extLst>
              <a:ext uri="{FF2B5EF4-FFF2-40B4-BE49-F238E27FC236}">
                <a16:creationId xmlns:a16="http://schemas.microsoft.com/office/drawing/2014/main" id="{2C34D02B-8714-EC48-906D-F6F51CBEB359}"/>
              </a:ext>
            </a:extLst>
          </p:cNvPr>
          <p:cNvSpPr>
            <a:spLocks noGrp="1"/>
          </p:cNvSpPr>
          <p:nvPr>
            <p:ph sz="quarter" idx="11"/>
          </p:nvPr>
        </p:nvSpPr>
        <p:spPr>
          <a:xfrm>
            <a:off x="2503557" y="11622778"/>
            <a:ext cx="25571381" cy="3608931"/>
          </a:xfrm>
        </p:spPr>
        <p:txBody>
          <a:bodyPr/>
          <a:lstStyle>
            <a:lvl1pPr>
              <a:defRPr sz="4000">
                <a:latin typeface="Marianne" panose="02000000000000000000" pitchFamily="2" charset="0"/>
              </a:defRPr>
            </a:lvl1pPr>
            <a:lvl2pPr>
              <a:defRPr sz="4000">
                <a:latin typeface="Marianne" panose="02000000000000000000" pitchFamily="2" charset="0"/>
              </a:defRPr>
            </a:lvl2pPr>
            <a:lvl3pPr>
              <a:defRPr sz="4000">
                <a:latin typeface="Marianne" panose="02000000000000000000" pitchFamily="2" charset="0"/>
              </a:defRPr>
            </a:lvl3pPr>
            <a:lvl4pPr>
              <a:defRPr sz="4000">
                <a:latin typeface="Marianne" panose="02000000000000000000" pitchFamily="2" charset="0"/>
              </a:defRPr>
            </a:lvl4pPr>
            <a:lvl5pPr>
              <a:defRPr sz="4000">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contenu 8">
            <a:extLst>
              <a:ext uri="{FF2B5EF4-FFF2-40B4-BE49-F238E27FC236}">
                <a16:creationId xmlns:a16="http://schemas.microsoft.com/office/drawing/2014/main" id="{8936C1CF-F996-8543-8D98-8A64345F34AE}"/>
              </a:ext>
            </a:extLst>
          </p:cNvPr>
          <p:cNvSpPr>
            <a:spLocks noGrp="1"/>
          </p:cNvSpPr>
          <p:nvPr>
            <p:ph sz="quarter" idx="12"/>
          </p:nvPr>
        </p:nvSpPr>
        <p:spPr>
          <a:xfrm>
            <a:off x="4087193" y="9723084"/>
            <a:ext cx="23987746" cy="1488256"/>
          </a:xfrm>
        </p:spPr>
        <p:txBody>
          <a:bodyPr/>
          <a:lstStyle>
            <a:lvl1pPr>
              <a:defRPr sz="4000" b="1">
                <a:latin typeface="Marianne" panose="02000000000000000000" pitchFamily="2" charset="0"/>
              </a:defRPr>
            </a:lvl1pPr>
            <a:lvl2pPr>
              <a:defRPr sz="4000" b="1">
                <a:latin typeface="Marianne" panose="02000000000000000000" pitchFamily="2" charset="0"/>
              </a:defRPr>
            </a:lvl2pPr>
            <a:lvl3pPr>
              <a:defRPr sz="4000" b="1">
                <a:latin typeface="Marianne" panose="02000000000000000000" pitchFamily="2" charset="0"/>
              </a:defRPr>
            </a:lvl3pPr>
            <a:lvl4pPr>
              <a:defRPr sz="4000" b="1">
                <a:latin typeface="Marianne" panose="02000000000000000000" pitchFamily="2" charset="0"/>
              </a:defRPr>
            </a:lvl4pPr>
            <a:lvl5pPr>
              <a:defRPr sz="4000" b="1">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75294583"/>
      </p:ext>
    </p:extLst>
  </p:cSld>
  <p:clrMapOvr>
    <a:masterClrMapping/>
  </p:clrMapOvr>
  <p:extLst>
    <p:ext uri="{DCECCB84-F9BA-43D5-87BE-67443E8EF086}">
      <p15:sldGuideLst xmlns:p15="http://schemas.microsoft.com/office/powerpoint/2012/main">
        <p15:guide id="1" orient="horz" pos="1461" userDrawn="1">
          <p15:clr>
            <a:srgbClr val="FBAE40"/>
          </p15:clr>
        </p15:guide>
        <p15:guide id="2" pos="15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re et contenu">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60A2B5B-FF5E-DC49-B550-BF7FA45E3D70}"/>
              </a:ext>
            </a:extLst>
          </p:cNvPr>
          <p:cNvPicPr>
            <a:picLocks noChangeAspect="1"/>
          </p:cNvPicPr>
          <p:nvPr userDrawn="1"/>
        </p:nvPicPr>
        <p:blipFill>
          <a:blip r:embed="rId2"/>
          <a:stretch>
            <a:fillRect/>
          </a:stretch>
        </p:blipFill>
        <p:spPr>
          <a:xfrm>
            <a:off x="2441714" y="2355850"/>
            <a:ext cx="6032500" cy="4216400"/>
          </a:xfrm>
          <a:prstGeom prst="rect">
            <a:avLst/>
          </a:prstGeom>
        </p:spPr>
      </p:pic>
      <p:pic>
        <p:nvPicPr>
          <p:cNvPr id="12" name="Image 11">
            <a:extLst>
              <a:ext uri="{FF2B5EF4-FFF2-40B4-BE49-F238E27FC236}">
                <a16:creationId xmlns:a16="http://schemas.microsoft.com/office/drawing/2014/main" id="{686D837C-A671-C047-A970-FDF5183A455F}"/>
              </a:ext>
            </a:extLst>
          </p:cNvPr>
          <p:cNvPicPr>
            <a:picLocks noChangeAspect="1"/>
          </p:cNvPicPr>
          <p:nvPr userDrawn="1"/>
        </p:nvPicPr>
        <p:blipFill>
          <a:blip r:embed="rId3"/>
          <a:stretch>
            <a:fillRect/>
          </a:stretch>
        </p:blipFill>
        <p:spPr>
          <a:xfrm>
            <a:off x="1379301" y="8493089"/>
            <a:ext cx="3625261" cy="3625261"/>
          </a:xfrm>
          <a:prstGeom prst="rect">
            <a:avLst/>
          </a:prstGeom>
        </p:spPr>
      </p:pic>
      <p:pic>
        <p:nvPicPr>
          <p:cNvPr id="9" name="Image 8">
            <a:extLst>
              <a:ext uri="{FF2B5EF4-FFF2-40B4-BE49-F238E27FC236}">
                <a16:creationId xmlns:a16="http://schemas.microsoft.com/office/drawing/2014/main" id="{2B842490-D8C3-4E41-B587-C6121CA38BD2}"/>
              </a:ext>
            </a:extLst>
          </p:cNvPr>
          <p:cNvPicPr>
            <a:picLocks noChangeAspect="1"/>
          </p:cNvPicPr>
          <p:nvPr userDrawn="1"/>
        </p:nvPicPr>
        <p:blipFill>
          <a:blip r:embed="rId4"/>
          <a:stretch>
            <a:fillRect/>
          </a:stretch>
        </p:blipFill>
        <p:spPr>
          <a:xfrm rot="19430873">
            <a:off x="1151348" y="13445656"/>
            <a:ext cx="34417437" cy="34417437"/>
          </a:xfrm>
          <a:prstGeom prst="rect">
            <a:avLst/>
          </a:prstGeom>
        </p:spPr>
      </p:pic>
      <p:sp>
        <p:nvSpPr>
          <p:cNvPr id="15" name="Titre 6">
            <a:extLst>
              <a:ext uri="{FF2B5EF4-FFF2-40B4-BE49-F238E27FC236}">
                <a16:creationId xmlns:a16="http://schemas.microsoft.com/office/drawing/2014/main" id="{6A2E7AB3-10E4-CD42-9DDC-700321FE7433}"/>
              </a:ext>
            </a:extLst>
          </p:cNvPr>
          <p:cNvSpPr>
            <a:spLocks noGrp="1"/>
          </p:cNvSpPr>
          <p:nvPr>
            <p:ph type="title"/>
          </p:nvPr>
        </p:nvSpPr>
        <p:spPr>
          <a:xfrm>
            <a:off x="8774405" y="2319337"/>
            <a:ext cx="19300825" cy="1760595"/>
          </a:xfrm>
        </p:spPr>
        <p:txBody>
          <a:bodyPr/>
          <a:lstStyle/>
          <a:p>
            <a:r>
              <a:rPr lang="fr-FR" dirty="0"/>
              <a:t>Modifiez le style du titre</a:t>
            </a:r>
          </a:p>
        </p:txBody>
      </p:sp>
      <p:sp>
        <p:nvSpPr>
          <p:cNvPr id="16" name="Espace réservé du contenu 8">
            <a:extLst>
              <a:ext uri="{FF2B5EF4-FFF2-40B4-BE49-F238E27FC236}">
                <a16:creationId xmlns:a16="http://schemas.microsoft.com/office/drawing/2014/main" id="{328D0098-07C6-C64C-AF56-606B049E3CEC}"/>
              </a:ext>
            </a:extLst>
          </p:cNvPr>
          <p:cNvSpPr>
            <a:spLocks noGrp="1"/>
          </p:cNvSpPr>
          <p:nvPr>
            <p:ph sz="quarter" idx="10"/>
          </p:nvPr>
        </p:nvSpPr>
        <p:spPr>
          <a:xfrm>
            <a:off x="8774113" y="4079875"/>
            <a:ext cx="19300825" cy="2527300"/>
          </a:xfrm>
        </p:spPr>
        <p:txBody>
          <a:bodyPr/>
          <a:lstStyle>
            <a:lvl1pPr>
              <a:defRPr sz="4000">
                <a:latin typeface="Marianne" panose="02000000000000000000" pitchFamily="2" charset="0"/>
              </a:defRPr>
            </a:lvl1pPr>
            <a:lvl2pPr>
              <a:defRPr sz="4000">
                <a:latin typeface="Marianne" panose="02000000000000000000" pitchFamily="2" charset="0"/>
              </a:defRPr>
            </a:lvl2pPr>
            <a:lvl3pPr>
              <a:defRPr sz="4000">
                <a:latin typeface="Marianne" panose="02000000000000000000" pitchFamily="2" charset="0"/>
              </a:defRPr>
            </a:lvl3pPr>
            <a:lvl4pPr>
              <a:defRPr sz="4000">
                <a:latin typeface="Marianne" panose="02000000000000000000" pitchFamily="2" charset="0"/>
              </a:defRPr>
            </a:lvl4pPr>
            <a:lvl5pPr>
              <a:defRPr sz="4000">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8" name="Espace réservé du contenu 8">
            <a:extLst>
              <a:ext uri="{FF2B5EF4-FFF2-40B4-BE49-F238E27FC236}">
                <a16:creationId xmlns:a16="http://schemas.microsoft.com/office/drawing/2014/main" id="{9A8F44F2-BA61-9749-B916-9C0955B413CD}"/>
              </a:ext>
            </a:extLst>
          </p:cNvPr>
          <p:cNvSpPr>
            <a:spLocks noGrp="1"/>
          </p:cNvSpPr>
          <p:nvPr>
            <p:ph sz="quarter" idx="11"/>
          </p:nvPr>
        </p:nvSpPr>
        <p:spPr>
          <a:xfrm>
            <a:off x="2503557" y="11622778"/>
            <a:ext cx="25571381" cy="3608931"/>
          </a:xfrm>
        </p:spPr>
        <p:txBody>
          <a:bodyPr/>
          <a:lstStyle>
            <a:lvl1pPr>
              <a:defRPr sz="4000">
                <a:latin typeface="Marianne" panose="02000000000000000000" pitchFamily="2" charset="0"/>
              </a:defRPr>
            </a:lvl1pPr>
            <a:lvl2pPr>
              <a:defRPr sz="4000">
                <a:latin typeface="Marianne" panose="02000000000000000000" pitchFamily="2" charset="0"/>
              </a:defRPr>
            </a:lvl2pPr>
            <a:lvl3pPr>
              <a:defRPr sz="4000">
                <a:latin typeface="Marianne" panose="02000000000000000000" pitchFamily="2" charset="0"/>
              </a:defRPr>
            </a:lvl3pPr>
            <a:lvl4pPr>
              <a:defRPr sz="4000">
                <a:latin typeface="Marianne" panose="02000000000000000000" pitchFamily="2" charset="0"/>
              </a:defRPr>
            </a:lvl4pPr>
            <a:lvl5pPr>
              <a:defRPr sz="4000">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contenu 8">
            <a:extLst>
              <a:ext uri="{FF2B5EF4-FFF2-40B4-BE49-F238E27FC236}">
                <a16:creationId xmlns:a16="http://schemas.microsoft.com/office/drawing/2014/main" id="{50EB4152-580E-C54F-90A7-DBE1A278D7C8}"/>
              </a:ext>
            </a:extLst>
          </p:cNvPr>
          <p:cNvSpPr>
            <a:spLocks noGrp="1"/>
          </p:cNvSpPr>
          <p:nvPr>
            <p:ph sz="quarter" idx="12"/>
          </p:nvPr>
        </p:nvSpPr>
        <p:spPr>
          <a:xfrm>
            <a:off x="4087193" y="9701938"/>
            <a:ext cx="23987746" cy="1509401"/>
          </a:xfrm>
        </p:spPr>
        <p:txBody>
          <a:bodyPr/>
          <a:lstStyle>
            <a:lvl1pPr>
              <a:defRPr sz="4000" b="1">
                <a:latin typeface="Marianne" panose="02000000000000000000" pitchFamily="2" charset="0"/>
              </a:defRPr>
            </a:lvl1pPr>
            <a:lvl2pPr>
              <a:defRPr sz="4000" b="1">
                <a:latin typeface="Marianne" panose="02000000000000000000" pitchFamily="2" charset="0"/>
              </a:defRPr>
            </a:lvl2pPr>
            <a:lvl3pPr>
              <a:defRPr sz="4000" b="1">
                <a:latin typeface="Marianne" panose="02000000000000000000" pitchFamily="2" charset="0"/>
              </a:defRPr>
            </a:lvl3pPr>
            <a:lvl4pPr>
              <a:defRPr sz="4000" b="1">
                <a:latin typeface="Marianne" panose="02000000000000000000" pitchFamily="2" charset="0"/>
              </a:defRPr>
            </a:lvl4pPr>
            <a:lvl5pPr>
              <a:defRPr sz="4000" b="1">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75697713"/>
      </p:ext>
    </p:extLst>
  </p:cSld>
  <p:clrMapOvr>
    <a:masterClrMapping/>
  </p:clrMapOvr>
  <p:extLst>
    <p:ext uri="{DCECCB84-F9BA-43D5-87BE-67443E8EF086}">
      <p15:sldGuideLst xmlns:p15="http://schemas.microsoft.com/office/powerpoint/2012/main">
        <p15:guide id="1" orient="horz" pos="4115">
          <p15:clr>
            <a:srgbClr val="FBAE40"/>
          </p15:clr>
        </p15:guide>
        <p15:guide id="2" pos="15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Titre et contenu">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60A2B5B-FF5E-DC49-B550-BF7FA45E3D70}"/>
              </a:ext>
            </a:extLst>
          </p:cNvPr>
          <p:cNvPicPr>
            <a:picLocks noChangeAspect="1"/>
          </p:cNvPicPr>
          <p:nvPr userDrawn="1"/>
        </p:nvPicPr>
        <p:blipFill>
          <a:blip r:embed="rId2"/>
          <a:stretch>
            <a:fillRect/>
          </a:stretch>
        </p:blipFill>
        <p:spPr>
          <a:xfrm>
            <a:off x="2441714" y="2355850"/>
            <a:ext cx="6032500" cy="4216400"/>
          </a:xfrm>
          <a:prstGeom prst="rect">
            <a:avLst/>
          </a:prstGeom>
        </p:spPr>
      </p:pic>
      <p:pic>
        <p:nvPicPr>
          <p:cNvPr id="13" name="Image 12">
            <a:extLst>
              <a:ext uri="{FF2B5EF4-FFF2-40B4-BE49-F238E27FC236}">
                <a16:creationId xmlns:a16="http://schemas.microsoft.com/office/drawing/2014/main" id="{E9EED0F2-9586-594D-B007-46DE7135E486}"/>
              </a:ext>
            </a:extLst>
          </p:cNvPr>
          <p:cNvPicPr>
            <a:picLocks noChangeAspect="1"/>
          </p:cNvPicPr>
          <p:nvPr userDrawn="1"/>
        </p:nvPicPr>
        <p:blipFill>
          <a:blip r:embed="rId3"/>
          <a:stretch>
            <a:fillRect/>
          </a:stretch>
        </p:blipFill>
        <p:spPr>
          <a:xfrm>
            <a:off x="1362973" y="8474212"/>
            <a:ext cx="3649900" cy="3649900"/>
          </a:xfrm>
          <a:prstGeom prst="rect">
            <a:avLst/>
          </a:prstGeom>
        </p:spPr>
      </p:pic>
      <p:pic>
        <p:nvPicPr>
          <p:cNvPr id="10" name="Image 9">
            <a:extLst>
              <a:ext uri="{FF2B5EF4-FFF2-40B4-BE49-F238E27FC236}">
                <a16:creationId xmlns:a16="http://schemas.microsoft.com/office/drawing/2014/main" id="{46F452A0-BF70-1B49-83FB-9985C9B078EA}"/>
              </a:ext>
            </a:extLst>
          </p:cNvPr>
          <p:cNvPicPr>
            <a:picLocks noChangeAspect="1"/>
          </p:cNvPicPr>
          <p:nvPr userDrawn="1"/>
        </p:nvPicPr>
        <p:blipFill>
          <a:blip r:embed="rId4"/>
          <a:stretch>
            <a:fillRect/>
          </a:stretch>
        </p:blipFill>
        <p:spPr>
          <a:xfrm rot="19430873">
            <a:off x="1151348" y="13445656"/>
            <a:ext cx="34417437" cy="34417437"/>
          </a:xfrm>
          <a:prstGeom prst="rect">
            <a:avLst/>
          </a:prstGeom>
        </p:spPr>
      </p:pic>
      <p:sp>
        <p:nvSpPr>
          <p:cNvPr id="9" name="Titre 6">
            <a:extLst>
              <a:ext uri="{FF2B5EF4-FFF2-40B4-BE49-F238E27FC236}">
                <a16:creationId xmlns:a16="http://schemas.microsoft.com/office/drawing/2014/main" id="{025CDF5B-F446-9C46-9EFB-096A5EDC6BCE}"/>
              </a:ext>
            </a:extLst>
          </p:cNvPr>
          <p:cNvSpPr>
            <a:spLocks noGrp="1"/>
          </p:cNvSpPr>
          <p:nvPr>
            <p:ph type="title"/>
          </p:nvPr>
        </p:nvSpPr>
        <p:spPr>
          <a:xfrm>
            <a:off x="8774405" y="2319337"/>
            <a:ext cx="19300825" cy="1760595"/>
          </a:xfrm>
        </p:spPr>
        <p:txBody>
          <a:bodyPr/>
          <a:lstStyle/>
          <a:p>
            <a:r>
              <a:rPr lang="fr-FR" dirty="0"/>
              <a:t>Modifiez le style du titre</a:t>
            </a:r>
          </a:p>
        </p:txBody>
      </p:sp>
      <p:sp>
        <p:nvSpPr>
          <p:cNvPr id="11" name="Espace réservé du contenu 8">
            <a:extLst>
              <a:ext uri="{FF2B5EF4-FFF2-40B4-BE49-F238E27FC236}">
                <a16:creationId xmlns:a16="http://schemas.microsoft.com/office/drawing/2014/main" id="{A4A5E2B0-FA5F-8C4F-8F23-D6F885E5BC85}"/>
              </a:ext>
            </a:extLst>
          </p:cNvPr>
          <p:cNvSpPr>
            <a:spLocks noGrp="1"/>
          </p:cNvSpPr>
          <p:nvPr>
            <p:ph sz="quarter" idx="10"/>
          </p:nvPr>
        </p:nvSpPr>
        <p:spPr>
          <a:xfrm>
            <a:off x="8774113" y="4079875"/>
            <a:ext cx="19300825" cy="2527300"/>
          </a:xfrm>
        </p:spPr>
        <p:txBody>
          <a:bodyPr/>
          <a:lstStyle>
            <a:lvl1pPr>
              <a:defRPr sz="4000">
                <a:latin typeface="Marianne" panose="02000000000000000000" pitchFamily="2" charset="0"/>
              </a:defRPr>
            </a:lvl1pPr>
            <a:lvl2pPr>
              <a:defRPr sz="4000">
                <a:latin typeface="Marianne" panose="02000000000000000000" pitchFamily="2" charset="0"/>
              </a:defRPr>
            </a:lvl2pPr>
            <a:lvl3pPr>
              <a:defRPr sz="4000">
                <a:latin typeface="Marianne" panose="02000000000000000000" pitchFamily="2" charset="0"/>
              </a:defRPr>
            </a:lvl3pPr>
            <a:lvl4pPr>
              <a:defRPr sz="4000">
                <a:latin typeface="Marianne" panose="02000000000000000000" pitchFamily="2" charset="0"/>
              </a:defRPr>
            </a:lvl4pPr>
            <a:lvl5pPr>
              <a:defRPr sz="4000">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contenu 8">
            <a:extLst>
              <a:ext uri="{FF2B5EF4-FFF2-40B4-BE49-F238E27FC236}">
                <a16:creationId xmlns:a16="http://schemas.microsoft.com/office/drawing/2014/main" id="{6C5EB028-13CD-064C-B024-61DB79F5AD5C}"/>
              </a:ext>
            </a:extLst>
          </p:cNvPr>
          <p:cNvSpPr>
            <a:spLocks noGrp="1"/>
          </p:cNvSpPr>
          <p:nvPr>
            <p:ph sz="quarter" idx="11"/>
          </p:nvPr>
        </p:nvSpPr>
        <p:spPr>
          <a:xfrm>
            <a:off x="2503557" y="11622778"/>
            <a:ext cx="25571381" cy="3608931"/>
          </a:xfrm>
        </p:spPr>
        <p:txBody>
          <a:bodyPr/>
          <a:lstStyle>
            <a:lvl1pPr>
              <a:defRPr sz="4000">
                <a:latin typeface="Marianne" panose="02000000000000000000" pitchFamily="2" charset="0"/>
              </a:defRPr>
            </a:lvl1pPr>
            <a:lvl2pPr>
              <a:defRPr sz="4000">
                <a:latin typeface="Marianne" panose="02000000000000000000" pitchFamily="2" charset="0"/>
              </a:defRPr>
            </a:lvl2pPr>
            <a:lvl3pPr>
              <a:defRPr sz="4000">
                <a:latin typeface="Marianne" panose="02000000000000000000" pitchFamily="2" charset="0"/>
              </a:defRPr>
            </a:lvl3pPr>
            <a:lvl4pPr>
              <a:defRPr sz="4000">
                <a:latin typeface="Marianne" panose="02000000000000000000" pitchFamily="2" charset="0"/>
              </a:defRPr>
            </a:lvl4pPr>
            <a:lvl5pPr>
              <a:defRPr sz="4000">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contenu 8">
            <a:extLst>
              <a:ext uri="{FF2B5EF4-FFF2-40B4-BE49-F238E27FC236}">
                <a16:creationId xmlns:a16="http://schemas.microsoft.com/office/drawing/2014/main" id="{C4EBF5E0-BAC5-D045-A06B-995031FA56BE}"/>
              </a:ext>
            </a:extLst>
          </p:cNvPr>
          <p:cNvSpPr>
            <a:spLocks noGrp="1"/>
          </p:cNvSpPr>
          <p:nvPr>
            <p:ph sz="quarter" idx="12"/>
          </p:nvPr>
        </p:nvSpPr>
        <p:spPr>
          <a:xfrm>
            <a:off x="4087193" y="9755740"/>
            <a:ext cx="23987746" cy="1455599"/>
          </a:xfrm>
        </p:spPr>
        <p:txBody>
          <a:bodyPr/>
          <a:lstStyle>
            <a:lvl1pPr>
              <a:defRPr sz="4000" b="1">
                <a:latin typeface="Marianne" panose="02000000000000000000" pitchFamily="2" charset="0"/>
              </a:defRPr>
            </a:lvl1pPr>
            <a:lvl2pPr>
              <a:defRPr sz="4000" b="1">
                <a:latin typeface="Marianne" panose="02000000000000000000" pitchFamily="2" charset="0"/>
              </a:defRPr>
            </a:lvl2pPr>
            <a:lvl3pPr>
              <a:defRPr sz="4000" b="1">
                <a:latin typeface="Marianne" panose="02000000000000000000" pitchFamily="2" charset="0"/>
              </a:defRPr>
            </a:lvl3pPr>
            <a:lvl4pPr>
              <a:defRPr sz="4000" b="1">
                <a:latin typeface="Marianne" panose="02000000000000000000" pitchFamily="2" charset="0"/>
              </a:defRPr>
            </a:lvl4pPr>
            <a:lvl5pPr>
              <a:defRPr sz="4000" b="1">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759890268"/>
      </p:ext>
    </p:extLst>
  </p:cSld>
  <p:clrMapOvr>
    <a:masterClrMapping/>
  </p:clrMapOvr>
  <p:extLst>
    <p:ext uri="{DCECCB84-F9BA-43D5-87BE-67443E8EF086}">
      <p15:sldGuideLst xmlns:p15="http://schemas.microsoft.com/office/powerpoint/2012/main">
        <p15:guide id="1" orient="horz" pos="4115">
          <p15:clr>
            <a:srgbClr val="FBAE40"/>
          </p15:clr>
        </p15:guide>
        <p15:guide id="2" pos="1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Titre et contenu">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60A2B5B-FF5E-DC49-B550-BF7FA45E3D70}"/>
              </a:ext>
            </a:extLst>
          </p:cNvPr>
          <p:cNvPicPr>
            <a:picLocks noChangeAspect="1"/>
          </p:cNvPicPr>
          <p:nvPr userDrawn="1"/>
        </p:nvPicPr>
        <p:blipFill>
          <a:blip r:embed="rId2"/>
          <a:stretch>
            <a:fillRect/>
          </a:stretch>
        </p:blipFill>
        <p:spPr>
          <a:xfrm>
            <a:off x="2441714" y="2355850"/>
            <a:ext cx="6032500" cy="4216400"/>
          </a:xfrm>
          <a:prstGeom prst="rect">
            <a:avLst/>
          </a:prstGeom>
        </p:spPr>
      </p:pic>
      <p:pic>
        <p:nvPicPr>
          <p:cNvPr id="12" name="Image 11">
            <a:extLst>
              <a:ext uri="{FF2B5EF4-FFF2-40B4-BE49-F238E27FC236}">
                <a16:creationId xmlns:a16="http://schemas.microsoft.com/office/drawing/2014/main" id="{07094A47-351C-B546-B9AB-4C6D0F1878D3}"/>
              </a:ext>
            </a:extLst>
          </p:cNvPr>
          <p:cNvPicPr>
            <a:picLocks noChangeAspect="1"/>
          </p:cNvPicPr>
          <p:nvPr userDrawn="1"/>
        </p:nvPicPr>
        <p:blipFill>
          <a:blip r:embed="rId3"/>
          <a:stretch>
            <a:fillRect/>
          </a:stretch>
        </p:blipFill>
        <p:spPr>
          <a:xfrm>
            <a:off x="1360481" y="8474529"/>
            <a:ext cx="3664504" cy="3664504"/>
          </a:xfrm>
          <a:prstGeom prst="rect">
            <a:avLst/>
          </a:prstGeom>
        </p:spPr>
      </p:pic>
      <p:pic>
        <p:nvPicPr>
          <p:cNvPr id="9" name="Image 8">
            <a:extLst>
              <a:ext uri="{FF2B5EF4-FFF2-40B4-BE49-F238E27FC236}">
                <a16:creationId xmlns:a16="http://schemas.microsoft.com/office/drawing/2014/main" id="{AFDC2A4F-1B05-2442-BB60-78BF30DC06F3}"/>
              </a:ext>
            </a:extLst>
          </p:cNvPr>
          <p:cNvPicPr>
            <a:picLocks noChangeAspect="1"/>
          </p:cNvPicPr>
          <p:nvPr userDrawn="1"/>
        </p:nvPicPr>
        <p:blipFill>
          <a:blip r:embed="rId4"/>
          <a:stretch>
            <a:fillRect/>
          </a:stretch>
        </p:blipFill>
        <p:spPr>
          <a:xfrm rot="19430873">
            <a:off x="1151348" y="13445656"/>
            <a:ext cx="34417437" cy="34417437"/>
          </a:xfrm>
          <a:prstGeom prst="rect">
            <a:avLst/>
          </a:prstGeom>
        </p:spPr>
      </p:pic>
      <p:sp>
        <p:nvSpPr>
          <p:cNvPr id="10" name="Titre 6">
            <a:extLst>
              <a:ext uri="{FF2B5EF4-FFF2-40B4-BE49-F238E27FC236}">
                <a16:creationId xmlns:a16="http://schemas.microsoft.com/office/drawing/2014/main" id="{DDA47038-49CA-AF46-B586-7F675F097CEE}"/>
              </a:ext>
            </a:extLst>
          </p:cNvPr>
          <p:cNvSpPr>
            <a:spLocks noGrp="1"/>
          </p:cNvSpPr>
          <p:nvPr>
            <p:ph type="title"/>
          </p:nvPr>
        </p:nvSpPr>
        <p:spPr>
          <a:xfrm>
            <a:off x="8774405" y="2319337"/>
            <a:ext cx="19300825" cy="1760595"/>
          </a:xfrm>
        </p:spPr>
        <p:txBody>
          <a:bodyPr/>
          <a:lstStyle/>
          <a:p>
            <a:r>
              <a:rPr lang="fr-FR" dirty="0"/>
              <a:t>Modifiez le style du titre</a:t>
            </a:r>
          </a:p>
        </p:txBody>
      </p:sp>
      <p:sp>
        <p:nvSpPr>
          <p:cNvPr id="11" name="Espace réservé du contenu 8">
            <a:extLst>
              <a:ext uri="{FF2B5EF4-FFF2-40B4-BE49-F238E27FC236}">
                <a16:creationId xmlns:a16="http://schemas.microsoft.com/office/drawing/2014/main" id="{F181DB9D-41A4-2E4D-AB67-27F04173FDDA}"/>
              </a:ext>
            </a:extLst>
          </p:cNvPr>
          <p:cNvSpPr>
            <a:spLocks noGrp="1"/>
          </p:cNvSpPr>
          <p:nvPr>
            <p:ph sz="quarter" idx="10"/>
          </p:nvPr>
        </p:nvSpPr>
        <p:spPr>
          <a:xfrm>
            <a:off x="8774113" y="4079875"/>
            <a:ext cx="19300825" cy="2527300"/>
          </a:xfrm>
        </p:spPr>
        <p:txBody>
          <a:bodyPr/>
          <a:lstStyle>
            <a:lvl1pPr>
              <a:defRPr sz="4000">
                <a:latin typeface="Marianne" panose="02000000000000000000" pitchFamily="2" charset="0"/>
              </a:defRPr>
            </a:lvl1pPr>
            <a:lvl2pPr>
              <a:defRPr sz="4000">
                <a:latin typeface="Marianne" panose="02000000000000000000" pitchFamily="2" charset="0"/>
              </a:defRPr>
            </a:lvl2pPr>
            <a:lvl3pPr>
              <a:defRPr sz="4000">
                <a:latin typeface="Marianne" panose="02000000000000000000" pitchFamily="2" charset="0"/>
              </a:defRPr>
            </a:lvl3pPr>
            <a:lvl4pPr>
              <a:defRPr sz="4000">
                <a:latin typeface="Marianne" panose="02000000000000000000" pitchFamily="2" charset="0"/>
              </a:defRPr>
            </a:lvl4pPr>
            <a:lvl5pPr>
              <a:defRPr sz="4000">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contenu 8">
            <a:extLst>
              <a:ext uri="{FF2B5EF4-FFF2-40B4-BE49-F238E27FC236}">
                <a16:creationId xmlns:a16="http://schemas.microsoft.com/office/drawing/2014/main" id="{A77B5DCB-4E4F-B941-B58B-7B54D766C196}"/>
              </a:ext>
            </a:extLst>
          </p:cNvPr>
          <p:cNvSpPr>
            <a:spLocks noGrp="1"/>
          </p:cNvSpPr>
          <p:nvPr>
            <p:ph sz="quarter" idx="11"/>
          </p:nvPr>
        </p:nvSpPr>
        <p:spPr>
          <a:xfrm>
            <a:off x="2503557" y="11622778"/>
            <a:ext cx="25571381" cy="3608931"/>
          </a:xfrm>
        </p:spPr>
        <p:txBody>
          <a:bodyPr/>
          <a:lstStyle>
            <a:lvl1pPr>
              <a:defRPr sz="4000">
                <a:latin typeface="Marianne" panose="02000000000000000000" pitchFamily="2" charset="0"/>
              </a:defRPr>
            </a:lvl1pPr>
            <a:lvl2pPr>
              <a:defRPr sz="4000">
                <a:latin typeface="Marianne" panose="02000000000000000000" pitchFamily="2" charset="0"/>
              </a:defRPr>
            </a:lvl2pPr>
            <a:lvl3pPr>
              <a:defRPr sz="4000">
                <a:latin typeface="Marianne" panose="02000000000000000000" pitchFamily="2" charset="0"/>
              </a:defRPr>
            </a:lvl3pPr>
            <a:lvl4pPr>
              <a:defRPr sz="4000">
                <a:latin typeface="Marianne" panose="02000000000000000000" pitchFamily="2" charset="0"/>
              </a:defRPr>
            </a:lvl4pPr>
            <a:lvl5pPr>
              <a:defRPr sz="4000">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contenu 8">
            <a:extLst>
              <a:ext uri="{FF2B5EF4-FFF2-40B4-BE49-F238E27FC236}">
                <a16:creationId xmlns:a16="http://schemas.microsoft.com/office/drawing/2014/main" id="{FB2B5E81-8586-264D-B8B0-A00431A7A2B8}"/>
              </a:ext>
            </a:extLst>
          </p:cNvPr>
          <p:cNvSpPr>
            <a:spLocks noGrp="1"/>
          </p:cNvSpPr>
          <p:nvPr>
            <p:ph sz="quarter" idx="12"/>
          </p:nvPr>
        </p:nvSpPr>
        <p:spPr>
          <a:xfrm>
            <a:off x="4087193" y="9720498"/>
            <a:ext cx="23987746" cy="1490841"/>
          </a:xfrm>
        </p:spPr>
        <p:txBody>
          <a:bodyPr/>
          <a:lstStyle>
            <a:lvl1pPr>
              <a:defRPr sz="4000" b="1">
                <a:latin typeface="Marianne" panose="02000000000000000000" pitchFamily="2" charset="0"/>
              </a:defRPr>
            </a:lvl1pPr>
            <a:lvl2pPr>
              <a:defRPr sz="4000" b="1">
                <a:latin typeface="Marianne" panose="02000000000000000000" pitchFamily="2" charset="0"/>
              </a:defRPr>
            </a:lvl2pPr>
            <a:lvl3pPr>
              <a:defRPr sz="4000" b="1">
                <a:latin typeface="Marianne" panose="02000000000000000000" pitchFamily="2" charset="0"/>
              </a:defRPr>
            </a:lvl3pPr>
            <a:lvl4pPr>
              <a:defRPr sz="4000" b="1">
                <a:latin typeface="Marianne" panose="02000000000000000000" pitchFamily="2" charset="0"/>
              </a:defRPr>
            </a:lvl4pPr>
            <a:lvl5pPr>
              <a:defRPr sz="4000" b="1">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981081587"/>
      </p:ext>
    </p:extLst>
  </p:cSld>
  <p:clrMapOvr>
    <a:masterClrMapping/>
  </p:clrMapOvr>
  <p:extLst>
    <p:ext uri="{DCECCB84-F9BA-43D5-87BE-67443E8EF086}">
      <p15:sldGuideLst xmlns:p15="http://schemas.microsoft.com/office/powerpoint/2012/main">
        <p15:guide id="1" orient="horz" pos="4115">
          <p15:clr>
            <a:srgbClr val="FBAE40"/>
          </p15:clr>
        </p15:guide>
        <p15:guide id="2" pos="1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Titre et contenu">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60A2B5B-FF5E-DC49-B550-BF7FA45E3D70}"/>
              </a:ext>
            </a:extLst>
          </p:cNvPr>
          <p:cNvPicPr>
            <a:picLocks noChangeAspect="1"/>
          </p:cNvPicPr>
          <p:nvPr userDrawn="1"/>
        </p:nvPicPr>
        <p:blipFill>
          <a:blip r:embed="rId2"/>
          <a:stretch>
            <a:fillRect/>
          </a:stretch>
        </p:blipFill>
        <p:spPr>
          <a:xfrm>
            <a:off x="2441714" y="2355850"/>
            <a:ext cx="6032500" cy="4216400"/>
          </a:xfrm>
          <a:prstGeom prst="rect">
            <a:avLst/>
          </a:prstGeom>
        </p:spPr>
      </p:pic>
      <p:pic>
        <p:nvPicPr>
          <p:cNvPr id="12" name="Image 11">
            <a:extLst>
              <a:ext uri="{FF2B5EF4-FFF2-40B4-BE49-F238E27FC236}">
                <a16:creationId xmlns:a16="http://schemas.microsoft.com/office/drawing/2014/main" id="{6DBDC59A-B6C2-8F4D-BA8D-310CA2F57365}"/>
              </a:ext>
            </a:extLst>
          </p:cNvPr>
          <p:cNvPicPr>
            <a:picLocks noChangeAspect="1"/>
          </p:cNvPicPr>
          <p:nvPr userDrawn="1"/>
        </p:nvPicPr>
        <p:blipFill>
          <a:blip r:embed="rId3"/>
          <a:stretch>
            <a:fillRect/>
          </a:stretch>
        </p:blipFill>
        <p:spPr>
          <a:xfrm>
            <a:off x="1370863" y="8484716"/>
            <a:ext cx="3642007" cy="3642007"/>
          </a:xfrm>
          <a:prstGeom prst="rect">
            <a:avLst/>
          </a:prstGeom>
        </p:spPr>
      </p:pic>
      <p:pic>
        <p:nvPicPr>
          <p:cNvPr id="9" name="Image 8">
            <a:extLst>
              <a:ext uri="{FF2B5EF4-FFF2-40B4-BE49-F238E27FC236}">
                <a16:creationId xmlns:a16="http://schemas.microsoft.com/office/drawing/2014/main" id="{639C7C68-0A50-5849-84C9-8AB10EE11F6A}"/>
              </a:ext>
            </a:extLst>
          </p:cNvPr>
          <p:cNvPicPr>
            <a:picLocks noChangeAspect="1"/>
          </p:cNvPicPr>
          <p:nvPr userDrawn="1"/>
        </p:nvPicPr>
        <p:blipFill>
          <a:blip r:embed="rId4"/>
          <a:stretch>
            <a:fillRect/>
          </a:stretch>
        </p:blipFill>
        <p:spPr>
          <a:xfrm rot="19430873">
            <a:off x="1151348" y="13445656"/>
            <a:ext cx="34417437" cy="34417437"/>
          </a:xfrm>
          <a:prstGeom prst="rect">
            <a:avLst/>
          </a:prstGeom>
        </p:spPr>
      </p:pic>
      <p:sp>
        <p:nvSpPr>
          <p:cNvPr id="10" name="Titre 6">
            <a:extLst>
              <a:ext uri="{FF2B5EF4-FFF2-40B4-BE49-F238E27FC236}">
                <a16:creationId xmlns:a16="http://schemas.microsoft.com/office/drawing/2014/main" id="{A7E7C6F4-2F2F-FF4B-9371-E477B428D323}"/>
              </a:ext>
            </a:extLst>
          </p:cNvPr>
          <p:cNvSpPr>
            <a:spLocks noGrp="1"/>
          </p:cNvSpPr>
          <p:nvPr>
            <p:ph type="title"/>
          </p:nvPr>
        </p:nvSpPr>
        <p:spPr>
          <a:xfrm>
            <a:off x="8774405" y="2319337"/>
            <a:ext cx="19300825" cy="1760595"/>
          </a:xfrm>
        </p:spPr>
        <p:txBody>
          <a:bodyPr/>
          <a:lstStyle/>
          <a:p>
            <a:r>
              <a:rPr lang="fr-FR" dirty="0"/>
              <a:t>Modifiez le style du titre</a:t>
            </a:r>
          </a:p>
        </p:txBody>
      </p:sp>
      <p:sp>
        <p:nvSpPr>
          <p:cNvPr id="11" name="Espace réservé du contenu 8">
            <a:extLst>
              <a:ext uri="{FF2B5EF4-FFF2-40B4-BE49-F238E27FC236}">
                <a16:creationId xmlns:a16="http://schemas.microsoft.com/office/drawing/2014/main" id="{61107AA7-9A84-1044-8517-2CABFE946424}"/>
              </a:ext>
            </a:extLst>
          </p:cNvPr>
          <p:cNvSpPr>
            <a:spLocks noGrp="1"/>
          </p:cNvSpPr>
          <p:nvPr>
            <p:ph sz="quarter" idx="10"/>
          </p:nvPr>
        </p:nvSpPr>
        <p:spPr>
          <a:xfrm>
            <a:off x="8774113" y="4079875"/>
            <a:ext cx="19300825" cy="2527300"/>
          </a:xfrm>
        </p:spPr>
        <p:txBody>
          <a:bodyPr/>
          <a:lstStyle>
            <a:lvl1pPr>
              <a:defRPr sz="4000">
                <a:latin typeface="Marianne" panose="02000000000000000000" pitchFamily="2" charset="0"/>
              </a:defRPr>
            </a:lvl1pPr>
            <a:lvl2pPr>
              <a:defRPr sz="4000">
                <a:latin typeface="Marianne" panose="02000000000000000000" pitchFamily="2" charset="0"/>
              </a:defRPr>
            </a:lvl2pPr>
            <a:lvl3pPr>
              <a:defRPr sz="4000">
                <a:latin typeface="Marianne" panose="02000000000000000000" pitchFamily="2" charset="0"/>
              </a:defRPr>
            </a:lvl3pPr>
            <a:lvl4pPr>
              <a:defRPr sz="4000">
                <a:latin typeface="Marianne" panose="02000000000000000000" pitchFamily="2" charset="0"/>
              </a:defRPr>
            </a:lvl4pPr>
            <a:lvl5pPr>
              <a:defRPr sz="4000">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contenu 8">
            <a:extLst>
              <a:ext uri="{FF2B5EF4-FFF2-40B4-BE49-F238E27FC236}">
                <a16:creationId xmlns:a16="http://schemas.microsoft.com/office/drawing/2014/main" id="{BE6D1051-8514-A446-866C-43D7A0EEF387}"/>
              </a:ext>
            </a:extLst>
          </p:cNvPr>
          <p:cNvSpPr>
            <a:spLocks noGrp="1"/>
          </p:cNvSpPr>
          <p:nvPr>
            <p:ph sz="quarter" idx="11"/>
          </p:nvPr>
        </p:nvSpPr>
        <p:spPr>
          <a:xfrm>
            <a:off x="2503557" y="11622778"/>
            <a:ext cx="25571381" cy="3608931"/>
          </a:xfrm>
        </p:spPr>
        <p:txBody>
          <a:bodyPr/>
          <a:lstStyle>
            <a:lvl1pPr>
              <a:defRPr sz="4000">
                <a:latin typeface="Marianne" panose="02000000000000000000" pitchFamily="2" charset="0"/>
              </a:defRPr>
            </a:lvl1pPr>
            <a:lvl2pPr>
              <a:defRPr sz="4000">
                <a:latin typeface="Marianne" panose="02000000000000000000" pitchFamily="2" charset="0"/>
              </a:defRPr>
            </a:lvl2pPr>
            <a:lvl3pPr>
              <a:defRPr sz="4000">
                <a:latin typeface="Marianne" panose="02000000000000000000" pitchFamily="2" charset="0"/>
              </a:defRPr>
            </a:lvl3pPr>
            <a:lvl4pPr>
              <a:defRPr sz="4000">
                <a:latin typeface="Marianne" panose="02000000000000000000" pitchFamily="2" charset="0"/>
              </a:defRPr>
            </a:lvl4pPr>
            <a:lvl5pPr>
              <a:defRPr sz="4000">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contenu 8">
            <a:extLst>
              <a:ext uri="{FF2B5EF4-FFF2-40B4-BE49-F238E27FC236}">
                <a16:creationId xmlns:a16="http://schemas.microsoft.com/office/drawing/2014/main" id="{73A38B52-62C0-CE44-AD15-7505C519C550}"/>
              </a:ext>
            </a:extLst>
          </p:cNvPr>
          <p:cNvSpPr>
            <a:spLocks noGrp="1"/>
          </p:cNvSpPr>
          <p:nvPr>
            <p:ph sz="quarter" idx="12"/>
          </p:nvPr>
        </p:nvSpPr>
        <p:spPr>
          <a:xfrm>
            <a:off x="4087193" y="9720498"/>
            <a:ext cx="23987746" cy="1490841"/>
          </a:xfrm>
        </p:spPr>
        <p:txBody>
          <a:bodyPr/>
          <a:lstStyle>
            <a:lvl1pPr>
              <a:defRPr sz="4000" b="1">
                <a:latin typeface="Marianne" panose="02000000000000000000" pitchFamily="2" charset="0"/>
              </a:defRPr>
            </a:lvl1pPr>
            <a:lvl2pPr>
              <a:defRPr sz="4000" b="1">
                <a:latin typeface="Marianne" panose="02000000000000000000" pitchFamily="2" charset="0"/>
              </a:defRPr>
            </a:lvl2pPr>
            <a:lvl3pPr>
              <a:defRPr sz="4000" b="1">
                <a:latin typeface="Marianne" panose="02000000000000000000" pitchFamily="2" charset="0"/>
              </a:defRPr>
            </a:lvl3pPr>
            <a:lvl4pPr>
              <a:defRPr sz="4000" b="1">
                <a:latin typeface="Marianne" panose="02000000000000000000" pitchFamily="2" charset="0"/>
              </a:defRPr>
            </a:lvl4pPr>
            <a:lvl5pPr>
              <a:defRPr sz="4000" b="1">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911276006"/>
      </p:ext>
    </p:extLst>
  </p:cSld>
  <p:clrMapOvr>
    <a:masterClrMapping/>
  </p:clrMapOvr>
  <p:extLst>
    <p:ext uri="{DCECCB84-F9BA-43D5-87BE-67443E8EF086}">
      <p15:sldGuideLst xmlns:p15="http://schemas.microsoft.com/office/powerpoint/2012/main">
        <p15:guide id="1" orient="horz" pos="4115">
          <p15:clr>
            <a:srgbClr val="FBAE40"/>
          </p15:clr>
        </p15:guide>
        <p15:guide id="2" pos="155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B7AD58D-47B7-0947-AADD-C755C63CB7D1}"/>
              </a:ext>
            </a:extLst>
          </p:cNvPr>
          <p:cNvSpPr>
            <a:spLocks noGrp="1"/>
          </p:cNvSpPr>
          <p:nvPr>
            <p:ph type="title"/>
          </p:nvPr>
        </p:nvSpPr>
        <p:spPr>
          <a:xfrm>
            <a:off x="2081212" y="2279651"/>
            <a:ext cx="19300825" cy="2925396"/>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13BA594B-47DF-CA49-AF7C-E60B2B824841}"/>
              </a:ext>
            </a:extLst>
          </p:cNvPr>
          <p:cNvSpPr>
            <a:spLocks noGrp="1"/>
          </p:cNvSpPr>
          <p:nvPr>
            <p:ph type="body" idx="1"/>
          </p:nvPr>
        </p:nvSpPr>
        <p:spPr>
          <a:xfrm>
            <a:off x="2081213" y="11395075"/>
            <a:ext cx="26112787" cy="271573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25E40D-B640-BE4D-BCEF-BE13874DFBD2}"/>
              </a:ext>
            </a:extLst>
          </p:cNvPr>
          <p:cNvSpPr>
            <a:spLocks noGrp="1"/>
          </p:cNvSpPr>
          <p:nvPr>
            <p:ph type="dt" sz="half" idx="2"/>
          </p:nvPr>
        </p:nvSpPr>
        <p:spPr>
          <a:xfrm>
            <a:off x="2081213" y="39673213"/>
            <a:ext cx="6811962" cy="2278062"/>
          </a:xfrm>
          <a:prstGeom prst="rect">
            <a:avLst/>
          </a:prstGeom>
        </p:spPr>
        <p:txBody>
          <a:bodyPr vert="horz" lIns="91440" tIns="45720" rIns="91440" bIns="45720" rtlCol="0" anchor="ctr"/>
          <a:lstStyle>
            <a:lvl1pPr algn="l">
              <a:defRPr sz="1200">
                <a:solidFill>
                  <a:schemeClr val="tx1">
                    <a:tint val="75000"/>
                  </a:schemeClr>
                </a:solidFill>
              </a:defRPr>
            </a:lvl1pPr>
          </a:lstStyle>
          <a:p>
            <a:fld id="{9E0FCBF2-6F27-B743-81E2-3CCAAD478BF6}" type="datetimeFigureOut">
              <a:rPr lang="fr-FR" smtClean="0"/>
              <a:t>18/05/2022</a:t>
            </a:fld>
            <a:endParaRPr lang="fr-FR"/>
          </a:p>
        </p:txBody>
      </p:sp>
      <p:sp>
        <p:nvSpPr>
          <p:cNvPr id="5" name="Espace réservé du pied de page 4">
            <a:extLst>
              <a:ext uri="{FF2B5EF4-FFF2-40B4-BE49-F238E27FC236}">
                <a16:creationId xmlns:a16="http://schemas.microsoft.com/office/drawing/2014/main" id="{10925740-7E7B-3E49-85FB-1DEDC88043B4}"/>
              </a:ext>
            </a:extLst>
          </p:cNvPr>
          <p:cNvSpPr>
            <a:spLocks noGrp="1"/>
          </p:cNvSpPr>
          <p:nvPr>
            <p:ph type="ftr" sz="quarter" idx="3"/>
          </p:nvPr>
        </p:nvSpPr>
        <p:spPr>
          <a:xfrm>
            <a:off x="10028238" y="39673213"/>
            <a:ext cx="10218737" cy="227806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02048D6-DAD8-8B40-8D2F-9DB82A73E384}"/>
              </a:ext>
            </a:extLst>
          </p:cNvPr>
          <p:cNvSpPr>
            <a:spLocks noGrp="1"/>
          </p:cNvSpPr>
          <p:nvPr>
            <p:ph type="sldNum" sz="quarter" idx="4"/>
          </p:nvPr>
        </p:nvSpPr>
        <p:spPr>
          <a:xfrm>
            <a:off x="21382038" y="39673213"/>
            <a:ext cx="6811962" cy="2278062"/>
          </a:xfrm>
          <a:prstGeom prst="rect">
            <a:avLst/>
          </a:prstGeom>
        </p:spPr>
        <p:txBody>
          <a:bodyPr vert="horz" lIns="91440" tIns="45720" rIns="91440" bIns="45720" rtlCol="0" anchor="ctr"/>
          <a:lstStyle>
            <a:lvl1pPr algn="r">
              <a:defRPr sz="1200">
                <a:solidFill>
                  <a:schemeClr val="tx1">
                    <a:tint val="75000"/>
                  </a:schemeClr>
                </a:solidFill>
              </a:defRPr>
            </a:lvl1pPr>
          </a:lstStyle>
          <a:p>
            <a:fld id="{060CE478-ECB0-304D-8F3D-A52C3F2D403C}" type="slidenum">
              <a:rPr lang="fr-FR" smtClean="0"/>
              <a:t>‹#›</a:t>
            </a:fld>
            <a:endParaRPr lang="fr-FR"/>
          </a:p>
        </p:txBody>
      </p:sp>
    </p:spTree>
    <p:extLst>
      <p:ext uri="{BB962C8B-B14F-4D97-AF65-F5344CB8AC3E}">
        <p14:creationId xmlns:p14="http://schemas.microsoft.com/office/powerpoint/2010/main" val="378215000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txStyles>
    <p:titleStyle>
      <a:lvl1pPr algn="l" defTabSz="914400" rtl="0" eaLnBrk="1" latinLnBrk="0" hangingPunct="1">
        <a:lnSpc>
          <a:spcPct val="90000"/>
        </a:lnSpc>
        <a:spcBef>
          <a:spcPct val="0"/>
        </a:spcBef>
        <a:buNone/>
        <a:defRPr sz="6000" b="1" i="0" kern="1200">
          <a:solidFill>
            <a:schemeClr val="tx1"/>
          </a:solidFill>
          <a:latin typeface="Marianne"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jfi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3158" y="8968657"/>
            <a:ext cx="3465095" cy="2425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42761" y="32551793"/>
            <a:ext cx="3774864" cy="3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ZoneTexte 41"/>
          <p:cNvSpPr>
            <a:spLocks/>
          </p:cNvSpPr>
          <p:nvPr/>
        </p:nvSpPr>
        <p:spPr bwMode="auto">
          <a:xfrm>
            <a:off x="15570200" y="40594934"/>
            <a:ext cx="14220000" cy="13849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r>
              <a:rPr lang="en-US" altLang="fr-FR" sz="2800" b="1" dirty="0">
                <a:solidFill>
                  <a:srgbClr val="C00000"/>
                </a:solidFill>
                <a:latin typeface="Marianne" panose="02000000000000000000" pitchFamily="50" charset="0"/>
              </a:rPr>
              <a:t>4) Resistance assessment: </a:t>
            </a:r>
            <a:r>
              <a:rPr lang="en-US" altLang="fr-FR" sz="2800" dirty="0">
                <a:latin typeface="Marianne" panose="02000000000000000000" pitchFamily="50" charset="0"/>
              </a:rPr>
              <a:t>The occurrence of resistance and resistance management </a:t>
            </a:r>
            <a:r>
              <a:rPr lang="en-US" altLang="fr-FR" sz="2800" b="1" dirty="0">
                <a:latin typeface="Marianne" panose="02000000000000000000" pitchFamily="50" charset="0"/>
              </a:rPr>
              <a:t>depend on the active(s) substance(s</a:t>
            </a:r>
            <a:r>
              <a:rPr lang="en-US" altLang="fr-FR" sz="2800" dirty="0" smtClean="0">
                <a:latin typeface="Marianne" panose="02000000000000000000" pitchFamily="50" charset="0"/>
              </a:rPr>
              <a:t>). Based on literature review on target and active substance, specific </a:t>
            </a:r>
            <a:r>
              <a:rPr lang="en-US" altLang="fr-FR" sz="2800" b="1" dirty="0">
                <a:latin typeface="Marianne" panose="02000000000000000000" pitchFamily="50" charset="0"/>
              </a:rPr>
              <a:t>instructions of use </a:t>
            </a:r>
            <a:r>
              <a:rPr lang="en-US" altLang="fr-FR" sz="2800" dirty="0">
                <a:latin typeface="Marianne" panose="02000000000000000000" pitchFamily="50" charset="0"/>
              </a:rPr>
              <a:t>can be added.</a:t>
            </a:r>
          </a:p>
        </p:txBody>
      </p:sp>
      <p:sp>
        <p:nvSpPr>
          <p:cNvPr id="25" name="ZoneTexte 4"/>
          <p:cNvSpPr txBox="1">
            <a:spLocks noChangeArrowheads="1"/>
          </p:cNvSpPr>
          <p:nvPr/>
        </p:nvSpPr>
        <p:spPr bwMode="auto">
          <a:xfrm>
            <a:off x="7241193" y="963531"/>
            <a:ext cx="2234838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700">
                <a:solidFill>
                  <a:schemeClr val="tx1"/>
                </a:solidFill>
                <a:latin typeface="Arial" panose="020B0604020202020204" pitchFamily="34" charset="0"/>
                <a:ea typeface="Geneva" charset="-128"/>
              </a:defRPr>
            </a:lvl1pPr>
            <a:lvl2pPr marL="37931725" indent="-37474525">
              <a:defRPr sz="9700">
                <a:solidFill>
                  <a:schemeClr val="tx1"/>
                </a:solidFill>
                <a:latin typeface="Arial" panose="020B0604020202020204" pitchFamily="34" charset="0"/>
                <a:ea typeface="Geneva" charset="-128"/>
              </a:defRPr>
            </a:lvl2pPr>
            <a:lvl3pPr>
              <a:defRPr sz="9700">
                <a:solidFill>
                  <a:schemeClr val="tx1"/>
                </a:solidFill>
                <a:latin typeface="Arial" panose="020B0604020202020204" pitchFamily="34" charset="0"/>
                <a:ea typeface="Geneva" charset="-128"/>
              </a:defRPr>
            </a:lvl3pPr>
            <a:lvl4pPr>
              <a:defRPr sz="9700">
                <a:solidFill>
                  <a:schemeClr val="tx1"/>
                </a:solidFill>
                <a:latin typeface="Arial" panose="020B0604020202020204" pitchFamily="34" charset="0"/>
                <a:ea typeface="Geneva" charset="-128"/>
              </a:defRPr>
            </a:lvl4pPr>
            <a:lvl5pPr>
              <a:defRPr sz="9700">
                <a:solidFill>
                  <a:schemeClr val="tx1"/>
                </a:solidFill>
                <a:latin typeface="Arial" panose="020B0604020202020204" pitchFamily="34" charset="0"/>
                <a:ea typeface="Geneva" charset="-128"/>
              </a:defRPr>
            </a:lvl5pPr>
            <a:lvl6pPr marL="10331450" indent="-8045450" defTabSz="2468563" eaLnBrk="0" fontAlgn="base" hangingPunct="0">
              <a:spcBef>
                <a:spcPct val="0"/>
              </a:spcBef>
              <a:spcAft>
                <a:spcPct val="0"/>
              </a:spcAft>
              <a:defRPr sz="9700">
                <a:solidFill>
                  <a:schemeClr val="tx1"/>
                </a:solidFill>
                <a:latin typeface="Arial" panose="020B0604020202020204" pitchFamily="34" charset="0"/>
                <a:ea typeface="Geneva" charset="-128"/>
              </a:defRPr>
            </a:lvl6pPr>
            <a:lvl7pPr marL="10788650" indent="-8045450" defTabSz="2468563" eaLnBrk="0" fontAlgn="base" hangingPunct="0">
              <a:spcBef>
                <a:spcPct val="0"/>
              </a:spcBef>
              <a:spcAft>
                <a:spcPct val="0"/>
              </a:spcAft>
              <a:defRPr sz="9700">
                <a:solidFill>
                  <a:schemeClr val="tx1"/>
                </a:solidFill>
                <a:latin typeface="Arial" panose="020B0604020202020204" pitchFamily="34" charset="0"/>
                <a:ea typeface="Geneva" charset="-128"/>
              </a:defRPr>
            </a:lvl7pPr>
            <a:lvl8pPr marL="11245850" indent="-8045450" defTabSz="2468563" eaLnBrk="0" fontAlgn="base" hangingPunct="0">
              <a:spcBef>
                <a:spcPct val="0"/>
              </a:spcBef>
              <a:spcAft>
                <a:spcPct val="0"/>
              </a:spcAft>
              <a:defRPr sz="9700">
                <a:solidFill>
                  <a:schemeClr val="tx1"/>
                </a:solidFill>
                <a:latin typeface="Arial" panose="020B0604020202020204" pitchFamily="34" charset="0"/>
                <a:ea typeface="Geneva" charset="-128"/>
              </a:defRPr>
            </a:lvl8pPr>
            <a:lvl9pPr marL="11703050" indent="-8045450" defTabSz="2468563" eaLnBrk="0" fontAlgn="base" hangingPunct="0">
              <a:spcBef>
                <a:spcPct val="0"/>
              </a:spcBef>
              <a:spcAft>
                <a:spcPct val="0"/>
              </a:spcAft>
              <a:defRPr sz="9700">
                <a:solidFill>
                  <a:schemeClr val="tx1"/>
                </a:solidFill>
                <a:latin typeface="Arial" panose="020B0604020202020204" pitchFamily="34" charset="0"/>
                <a:ea typeface="Geneva" charset="-128"/>
              </a:defRPr>
            </a:lvl9pPr>
          </a:lstStyle>
          <a:p>
            <a:pPr algn="ctr"/>
            <a:r>
              <a:rPr lang="en-US" altLang="fr-FR" sz="8000" b="1" dirty="0">
                <a:latin typeface="Marianne" panose="02000000000000000000" pitchFamily="50" charset="0"/>
                <a:cs typeface="Arial" panose="020B0604020202020204" pitchFamily="34" charset="0"/>
              </a:rPr>
              <a:t>ASSESSMENT OF BIOCIDAL PRODUCT EFFICACY AGAINST URBAN PESTS : PRACTICAL EXAMPLES</a:t>
            </a:r>
            <a:endParaRPr lang="fr-FR" altLang="fr-FR" sz="8000" b="1" dirty="0">
              <a:latin typeface="Marianne" panose="02000000000000000000" pitchFamily="50" charset="0"/>
              <a:cs typeface="Arial" panose="020B0604020202020204" pitchFamily="34" charset="0"/>
            </a:endParaRPr>
          </a:p>
        </p:txBody>
      </p:sp>
      <p:sp>
        <p:nvSpPr>
          <p:cNvPr id="26" name="ZoneTexte 5"/>
          <p:cNvSpPr txBox="1">
            <a:spLocks noChangeArrowheads="1"/>
          </p:cNvSpPr>
          <p:nvPr/>
        </p:nvSpPr>
        <p:spPr bwMode="auto">
          <a:xfrm>
            <a:off x="9809669" y="4968480"/>
            <a:ext cx="1977991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700">
                <a:solidFill>
                  <a:schemeClr val="tx1"/>
                </a:solidFill>
                <a:latin typeface="Arial" panose="020B0604020202020204" pitchFamily="34" charset="0"/>
                <a:ea typeface="Geneva" charset="-128"/>
              </a:defRPr>
            </a:lvl1pPr>
            <a:lvl2pPr marL="37931725" indent="-37474525">
              <a:defRPr sz="9700">
                <a:solidFill>
                  <a:schemeClr val="tx1"/>
                </a:solidFill>
                <a:latin typeface="Arial" panose="020B0604020202020204" pitchFamily="34" charset="0"/>
                <a:ea typeface="Geneva" charset="-128"/>
              </a:defRPr>
            </a:lvl2pPr>
            <a:lvl3pPr>
              <a:defRPr sz="9700">
                <a:solidFill>
                  <a:schemeClr val="tx1"/>
                </a:solidFill>
                <a:latin typeface="Arial" panose="020B0604020202020204" pitchFamily="34" charset="0"/>
                <a:ea typeface="Geneva" charset="-128"/>
              </a:defRPr>
            </a:lvl3pPr>
            <a:lvl4pPr>
              <a:defRPr sz="9700">
                <a:solidFill>
                  <a:schemeClr val="tx1"/>
                </a:solidFill>
                <a:latin typeface="Arial" panose="020B0604020202020204" pitchFamily="34" charset="0"/>
                <a:ea typeface="Geneva" charset="-128"/>
              </a:defRPr>
            </a:lvl4pPr>
            <a:lvl5pPr>
              <a:defRPr sz="9700">
                <a:solidFill>
                  <a:schemeClr val="tx1"/>
                </a:solidFill>
                <a:latin typeface="Arial" panose="020B0604020202020204" pitchFamily="34" charset="0"/>
                <a:ea typeface="Geneva" charset="-128"/>
              </a:defRPr>
            </a:lvl5pPr>
            <a:lvl6pPr marL="10331450" indent="-8045450" defTabSz="2468563" eaLnBrk="0" fontAlgn="base" hangingPunct="0">
              <a:spcBef>
                <a:spcPct val="0"/>
              </a:spcBef>
              <a:spcAft>
                <a:spcPct val="0"/>
              </a:spcAft>
              <a:defRPr sz="9700">
                <a:solidFill>
                  <a:schemeClr val="tx1"/>
                </a:solidFill>
                <a:latin typeface="Arial" panose="020B0604020202020204" pitchFamily="34" charset="0"/>
                <a:ea typeface="Geneva" charset="-128"/>
              </a:defRPr>
            </a:lvl6pPr>
            <a:lvl7pPr marL="10788650" indent="-8045450" defTabSz="2468563" eaLnBrk="0" fontAlgn="base" hangingPunct="0">
              <a:spcBef>
                <a:spcPct val="0"/>
              </a:spcBef>
              <a:spcAft>
                <a:spcPct val="0"/>
              </a:spcAft>
              <a:defRPr sz="9700">
                <a:solidFill>
                  <a:schemeClr val="tx1"/>
                </a:solidFill>
                <a:latin typeface="Arial" panose="020B0604020202020204" pitchFamily="34" charset="0"/>
                <a:ea typeface="Geneva" charset="-128"/>
              </a:defRPr>
            </a:lvl7pPr>
            <a:lvl8pPr marL="11245850" indent="-8045450" defTabSz="2468563" eaLnBrk="0" fontAlgn="base" hangingPunct="0">
              <a:spcBef>
                <a:spcPct val="0"/>
              </a:spcBef>
              <a:spcAft>
                <a:spcPct val="0"/>
              </a:spcAft>
              <a:defRPr sz="9700">
                <a:solidFill>
                  <a:schemeClr val="tx1"/>
                </a:solidFill>
                <a:latin typeface="Arial" panose="020B0604020202020204" pitchFamily="34" charset="0"/>
                <a:ea typeface="Geneva" charset="-128"/>
              </a:defRPr>
            </a:lvl8pPr>
            <a:lvl9pPr marL="11703050" indent="-8045450" defTabSz="2468563" eaLnBrk="0" fontAlgn="base" hangingPunct="0">
              <a:spcBef>
                <a:spcPct val="0"/>
              </a:spcBef>
              <a:spcAft>
                <a:spcPct val="0"/>
              </a:spcAft>
              <a:defRPr sz="9700">
                <a:solidFill>
                  <a:schemeClr val="tx1"/>
                </a:solidFill>
                <a:latin typeface="Arial" panose="020B0604020202020204" pitchFamily="34" charset="0"/>
                <a:ea typeface="Geneva" charset="-128"/>
              </a:defRPr>
            </a:lvl9pPr>
          </a:lstStyle>
          <a:p>
            <a:r>
              <a:rPr lang="fr-FR" altLang="fr-FR" sz="2600" b="1" dirty="0" err="1">
                <a:latin typeface="Marianne" panose="02000000000000000000" pitchFamily="50" charset="0"/>
                <a:cs typeface="Arial" panose="020B0604020202020204" pitchFamily="34" charset="0"/>
              </a:rPr>
              <a:t>Authors</a:t>
            </a:r>
            <a:r>
              <a:rPr lang="fr-FR" altLang="fr-FR" sz="2600" dirty="0">
                <a:latin typeface="Marianne" panose="02000000000000000000" pitchFamily="50" charset="0"/>
                <a:cs typeface="Arial" panose="020B0604020202020204" pitchFamily="34" charset="0"/>
              </a:rPr>
              <a:t>: Mathias </a:t>
            </a:r>
            <a:r>
              <a:rPr lang="fr-FR" altLang="fr-FR" sz="2600" dirty="0" smtClean="0">
                <a:latin typeface="Marianne" panose="02000000000000000000" pitchFamily="50" charset="0"/>
                <a:cs typeface="Arial" panose="020B0604020202020204" pitchFamily="34" charset="0"/>
              </a:rPr>
              <a:t>BRIZARD,</a:t>
            </a:r>
            <a:r>
              <a:rPr lang="fr-FR" altLang="fr-FR" sz="2600" dirty="0">
                <a:latin typeface="Marianne" panose="02000000000000000000" pitchFamily="50" charset="0"/>
                <a:cs typeface="Arial" panose="020B0604020202020204" pitchFamily="34" charset="0"/>
              </a:rPr>
              <a:t> Nabila </a:t>
            </a:r>
            <a:r>
              <a:rPr lang="fr-FR" altLang="fr-FR" sz="2600" dirty="0" smtClean="0">
                <a:latin typeface="Marianne" panose="02000000000000000000" pitchFamily="50" charset="0"/>
                <a:cs typeface="Arial" panose="020B0604020202020204" pitchFamily="34" charset="0"/>
              </a:rPr>
              <a:t>HADDACHE, Isabelle </a:t>
            </a:r>
            <a:r>
              <a:rPr lang="fr-FR" altLang="fr-FR" sz="2600" dirty="0">
                <a:latin typeface="Marianne" panose="02000000000000000000" pitchFamily="50" charset="0"/>
                <a:cs typeface="Arial" panose="020B0604020202020204" pitchFamily="34" charset="0"/>
              </a:rPr>
              <a:t>ATTIG, Catherine </a:t>
            </a:r>
            <a:r>
              <a:rPr lang="fr-FR" altLang="fr-FR" sz="2600" dirty="0" smtClean="0">
                <a:latin typeface="Marianne" panose="02000000000000000000" pitchFamily="50" charset="0"/>
                <a:cs typeface="Arial" panose="020B0604020202020204" pitchFamily="34" charset="0"/>
              </a:rPr>
              <a:t>BILLAULT, Yann </a:t>
            </a:r>
            <a:r>
              <a:rPr lang="fr-FR" altLang="fr-FR" sz="2600" dirty="0">
                <a:latin typeface="Marianne" panose="02000000000000000000" pitchFamily="50" charset="0"/>
                <a:cs typeface="Arial" panose="020B0604020202020204" pitchFamily="34" charset="0"/>
              </a:rPr>
              <a:t>MAXIMILIEN, Alice MUFFAT-JOLY</a:t>
            </a:r>
          </a:p>
          <a:p>
            <a:pPr eaLnBrk="1" hangingPunct="1"/>
            <a:r>
              <a:rPr lang="fr-FR" altLang="fr-FR" sz="2600" dirty="0" err="1" smtClean="0">
                <a:latin typeface="Marianne" panose="02000000000000000000" pitchFamily="50" charset="0"/>
                <a:cs typeface="Arial" panose="020B0604020202020204" pitchFamily="34" charset="0"/>
              </a:rPr>
              <a:t>Regulated</a:t>
            </a:r>
            <a:r>
              <a:rPr lang="fr-FR" altLang="fr-FR" sz="2600" dirty="0" smtClean="0">
                <a:latin typeface="Marianne" panose="02000000000000000000" pitchFamily="50" charset="0"/>
                <a:cs typeface="Arial" panose="020B0604020202020204" pitchFamily="34" charset="0"/>
              </a:rPr>
              <a:t> </a:t>
            </a:r>
            <a:r>
              <a:rPr lang="fr-FR" altLang="fr-FR" sz="2600" dirty="0" err="1" smtClean="0">
                <a:latin typeface="Marianne" panose="02000000000000000000" pitchFamily="50" charset="0"/>
                <a:cs typeface="Arial" panose="020B0604020202020204" pitchFamily="34" charset="0"/>
              </a:rPr>
              <a:t>Products</a:t>
            </a:r>
            <a:r>
              <a:rPr lang="fr-FR" altLang="fr-FR" sz="2600" dirty="0" smtClean="0">
                <a:latin typeface="Marianne" panose="02000000000000000000" pitchFamily="50" charset="0"/>
                <a:cs typeface="Arial" panose="020B0604020202020204" pitchFamily="34" charset="0"/>
              </a:rPr>
              <a:t> </a:t>
            </a:r>
            <a:r>
              <a:rPr lang="fr-FR" altLang="fr-FR" sz="2600" dirty="0" err="1" smtClean="0">
                <a:latin typeface="Marianne" panose="02000000000000000000" pitchFamily="50" charset="0"/>
                <a:cs typeface="Arial" panose="020B0604020202020204" pitchFamily="34" charset="0"/>
              </a:rPr>
              <a:t>Department</a:t>
            </a:r>
            <a:r>
              <a:rPr lang="fr-FR" altLang="fr-FR" sz="2600" dirty="0" smtClean="0">
                <a:latin typeface="Marianne" panose="02000000000000000000" pitchFamily="50" charset="0"/>
                <a:cs typeface="Arial" panose="020B0604020202020204" pitchFamily="34" charset="0"/>
              </a:rPr>
              <a:t> - ANSES</a:t>
            </a:r>
            <a:r>
              <a:rPr lang="fr-FR" altLang="fr-FR" sz="2600" dirty="0">
                <a:latin typeface="Marianne" panose="02000000000000000000" pitchFamily="50" charset="0"/>
                <a:cs typeface="Arial" panose="020B0604020202020204" pitchFamily="34" charset="0"/>
              </a:rPr>
              <a:t>, Maisons-Alfort (France)</a:t>
            </a:r>
          </a:p>
          <a:p>
            <a:pPr eaLnBrk="1" hangingPunct="1"/>
            <a:endParaRPr lang="fr-FR" altLang="fr-FR" sz="2600" dirty="0">
              <a:latin typeface="Marianne" panose="02000000000000000000" pitchFamily="50" charset="0"/>
              <a:cs typeface="Arial" panose="020B0604020202020204" pitchFamily="34" charset="0"/>
            </a:endParaRPr>
          </a:p>
          <a:p>
            <a:pPr eaLnBrk="1" hangingPunct="1"/>
            <a:r>
              <a:rPr lang="fr-FR" altLang="fr-FR" sz="2600" b="1" dirty="0">
                <a:latin typeface="Marianne" panose="02000000000000000000" pitchFamily="50" charset="0"/>
                <a:cs typeface="Arial" panose="020B0604020202020204" pitchFamily="34" charset="0"/>
              </a:rPr>
              <a:t>Keywords</a:t>
            </a:r>
            <a:r>
              <a:rPr lang="fr-FR" altLang="fr-FR" sz="2600" dirty="0">
                <a:latin typeface="Marianne" panose="02000000000000000000" pitchFamily="50" charset="0"/>
                <a:cs typeface="Arial" panose="020B0604020202020204" pitchFamily="34" charset="0"/>
              </a:rPr>
              <a:t>: Biocides, </a:t>
            </a:r>
            <a:r>
              <a:rPr lang="fr-FR" altLang="fr-FR" sz="2600" dirty="0" err="1">
                <a:latin typeface="Marianne" panose="02000000000000000000" pitchFamily="50" charset="0"/>
                <a:cs typeface="Arial" panose="020B0604020202020204" pitchFamily="34" charset="0"/>
              </a:rPr>
              <a:t>Urban</a:t>
            </a:r>
            <a:r>
              <a:rPr lang="fr-FR" altLang="fr-FR" sz="2600" dirty="0">
                <a:latin typeface="Marianne" panose="02000000000000000000" pitchFamily="50" charset="0"/>
                <a:cs typeface="Arial" panose="020B0604020202020204" pitchFamily="34" charset="0"/>
              </a:rPr>
              <a:t> </a:t>
            </a:r>
            <a:r>
              <a:rPr lang="fr-FR" altLang="fr-FR" sz="2600" dirty="0" err="1">
                <a:latin typeface="Marianne" panose="02000000000000000000" pitchFamily="50" charset="0"/>
                <a:cs typeface="Arial" panose="020B0604020202020204" pitchFamily="34" charset="0"/>
              </a:rPr>
              <a:t>pests</a:t>
            </a:r>
            <a:r>
              <a:rPr lang="fr-FR" altLang="fr-FR" sz="2600" dirty="0">
                <a:latin typeface="Marianne" panose="02000000000000000000" pitchFamily="50" charset="0"/>
                <a:cs typeface="Arial" panose="020B0604020202020204" pitchFamily="34" charset="0"/>
              </a:rPr>
              <a:t>, </a:t>
            </a:r>
            <a:r>
              <a:rPr lang="fr-FR" altLang="fr-FR" sz="2600" dirty="0" err="1">
                <a:latin typeface="Marianne" panose="02000000000000000000" pitchFamily="50" charset="0"/>
                <a:cs typeface="Arial" panose="020B0604020202020204" pitchFamily="34" charset="0"/>
              </a:rPr>
              <a:t>Efficacy</a:t>
            </a:r>
            <a:r>
              <a:rPr lang="fr-FR" altLang="fr-FR" sz="2600" dirty="0">
                <a:latin typeface="Marianne" panose="02000000000000000000" pitchFamily="50" charset="0"/>
                <a:cs typeface="Arial" panose="020B0604020202020204" pitchFamily="34" charset="0"/>
              </a:rPr>
              <a:t> </a:t>
            </a:r>
            <a:r>
              <a:rPr lang="fr-FR" altLang="fr-FR" sz="2600" dirty="0" err="1">
                <a:latin typeface="Marianne" panose="02000000000000000000" pitchFamily="50" charset="0"/>
                <a:cs typeface="Arial" panose="020B0604020202020204" pitchFamily="34" charset="0"/>
              </a:rPr>
              <a:t>criteria</a:t>
            </a:r>
            <a:r>
              <a:rPr lang="fr-FR" altLang="fr-FR" sz="2600" dirty="0">
                <a:latin typeface="Marianne" panose="02000000000000000000" pitchFamily="50" charset="0"/>
                <a:cs typeface="Arial" panose="020B0604020202020204" pitchFamily="34" charset="0"/>
              </a:rPr>
              <a:t>, Volume II part B/C ECHA guidance</a:t>
            </a:r>
          </a:p>
        </p:txBody>
      </p:sp>
      <p:sp>
        <p:nvSpPr>
          <p:cNvPr id="27" name="ZoneTexte 41"/>
          <p:cNvSpPr>
            <a:spLocks/>
          </p:cNvSpPr>
          <p:nvPr/>
        </p:nvSpPr>
        <p:spPr bwMode="auto">
          <a:xfrm>
            <a:off x="15571833" y="26828429"/>
            <a:ext cx="14220000"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514350" indent="-514350">
              <a:defRPr sz="9700">
                <a:solidFill>
                  <a:schemeClr val="tx1"/>
                </a:solidFill>
                <a:latin typeface="Arial" panose="020B0604020202020204" pitchFamily="34" charset="0"/>
                <a:ea typeface="Geneva" charset="-128"/>
              </a:defRPr>
            </a:lvl1pPr>
            <a:lvl2pPr>
              <a:defRPr sz="9700">
                <a:solidFill>
                  <a:schemeClr val="tx1"/>
                </a:solidFill>
                <a:latin typeface="Arial" panose="020B0604020202020204" pitchFamily="34" charset="0"/>
                <a:ea typeface="Geneva" charset="-128"/>
              </a:defRPr>
            </a:lvl2pPr>
            <a:lvl3pPr>
              <a:defRPr sz="9700">
                <a:solidFill>
                  <a:schemeClr val="tx1"/>
                </a:solidFill>
                <a:latin typeface="Arial" panose="020B0604020202020204" pitchFamily="34" charset="0"/>
                <a:ea typeface="Geneva" charset="-128"/>
              </a:defRPr>
            </a:lvl3pPr>
            <a:lvl4pPr>
              <a:defRPr sz="9700">
                <a:solidFill>
                  <a:schemeClr val="tx1"/>
                </a:solidFill>
                <a:latin typeface="Arial" panose="020B0604020202020204" pitchFamily="34" charset="0"/>
                <a:ea typeface="Geneva" charset="-128"/>
              </a:defRPr>
            </a:lvl4pPr>
            <a:lvl5pPr>
              <a:defRPr sz="9700">
                <a:solidFill>
                  <a:schemeClr val="tx1"/>
                </a:solidFill>
                <a:latin typeface="Arial" panose="020B0604020202020204" pitchFamily="34" charset="0"/>
                <a:ea typeface="Geneva" charset="-128"/>
              </a:defRPr>
            </a:lvl5pPr>
            <a:lvl6pPr marL="10331450" indent="-8045450" defTabSz="2468563" eaLnBrk="0" fontAlgn="base" hangingPunct="0">
              <a:spcBef>
                <a:spcPct val="0"/>
              </a:spcBef>
              <a:spcAft>
                <a:spcPct val="0"/>
              </a:spcAft>
              <a:defRPr sz="9700">
                <a:solidFill>
                  <a:schemeClr val="tx1"/>
                </a:solidFill>
                <a:latin typeface="Arial" panose="020B0604020202020204" pitchFamily="34" charset="0"/>
                <a:ea typeface="Geneva" charset="-128"/>
              </a:defRPr>
            </a:lvl6pPr>
            <a:lvl7pPr marL="10788650" indent="-8045450" defTabSz="2468563" eaLnBrk="0" fontAlgn="base" hangingPunct="0">
              <a:spcBef>
                <a:spcPct val="0"/>
              </a:spcBef>
              <a:spcAft>
                <a:spcPct val="0"/>
              </a:spcAft>
              <a:defRPr sz="9700">
                <a:solidFill>
                  <a:schemeClr val="tx1"/>
                </a:solidFill>
                <a:latin typeface="Arial" panose="020B0604020202020204" pitchFamily="34" charset="0"/>
                <a:ea typeface="Geneva" charset="-128"/>
              </a:defRPr>
            </a:lvl7pPr>
            <a:lvl8pPr marL="11245850" indent="-8045450" defTabSz="2468563" eaLnBrk="0" fontAlgn="base" hangingPunct="0">
              <a:spcBef>
                <a:spcPct val="0"/>
              </a:spcBef>
              <a:spcAft>
                <a:spcPct val="0"/>
              </a:spcAft>
              <a:defRPr sz="9700">
                <a:solidFill>
                  <a:schemeClr val="tx1"/>
                </a:solidFill>
                <a:latin typeface="Arial" panose="020B0604020202020204" pitchFamily="34" charset="0"/>
                <a:ea typeface="Geneva" charset="-128"/>
              </a:defRPr>
            </a:lvl8pPr>
            <a:lvl9pPr marL="11703050" indent="-8045450" defTabSz="2468563" eaLnBrk="0" fontAlgn="base" hangingPunct="0">
              <a:spcBef>
                <a:spcPct val="0"/>
              </a:spcBef>
              <a:spcAft>
                <a:spcPct val="0"/>
              </a:spcAft>
              <a:defRPr sz="9700">
                <a:solidFill>
                  <a:schemeClr val="tx1"/>
                </a:solidFill>
                <a:latin typeface="Arial" panose="020B0604020202020204" pitchFamily="34" charset="0"/>
                <a:ea typeface="Geneva" charset="-128"/>
              </a:defRPr>
            </a:lvl9pPr>
          </a:lstStyle>
          <a:p>
            <a:pPr marL="0" indent="0" algn="just"/>
            <a:r>
              <a:rPr lang="en-US" altLang="fr-FR" sz="2800" b="1" dirty="0" smtClean="0">
                <a:solidFill>
                  <a:srgbClr val="C00000"/>
                </a:solidFill>
                <a:latin typeface="Marianne" panose="02000000000000000000" pitchFamily="50" charset="0"/>
              </a:rPr>
              <a:t>1) Claims</a:t>
            </a:r>
            <a:r>
              <a:rPr lang="en-US" altLang="fr-FR" sz="2800" b="1" dirty="0">
                <a:solidFill>
                  <a:srgbClr val="C00000"/>
                </a:solidFill>
                <a:latin typeface="Marianne" panose="02000000000000000000" pitchFamily="50" charset="0"/>
              </a:rPr>
              <a:t>: </a:t>
            </a:r>
            <a:r>
              <a:rPr lang="en-US" altLang="fr-FR" sz="2800" dirty="0" smtClean="0">
                <a:latin typeface="Marianne" panose="02000000000000000000" pitchFamily="50" charset="0"/>
              </a:rPr>
              <a:t>combination of the </a:t>
            </a:r>
            <a:r>
              <a:rPr lang="en-US" altLang="fr-FR" sz="2800" b="1" dirty="0">
                <a:latin typeface="Marianne" panose="02000000000000000000" pitchFamily="50" charset="0"/>
              </a:rPr>
              <a:t>target organisms</a:t>
            </a:r>
            <a:r>
              <a:rPr lang="en-US" altLang="fr-FR" sz="2800" dirty="0">
                <a:latin typeface="Marianne" panose="02000000000000000000" pitchFamily="50" charset="0"/>
              </a:rPr>
              <a:t>, the </a:t>
            </a:r>
            <a:r>
              <a:rPr lang="en-US" altLang="fr-FR" sz="2800" b="1" dirty="0">
                <a:latin typeface="Marianne" panose="02000000000000000000" pitchFamily="50" charset="0"/>
              </a:rPr>
              <a:t>type of treatment </a:t>
            </a:r>
            <a:r>
              <a:rPr lang="en-US" altLang="fr-FR" sz="2800" dirty="0">
                <a:latin typeface="Marianne" panose="02000000000000000000" pitchFamily="50" charset="0"/>
              </a:rPr>
              <a:t>and the </a:t>
            </a:r>
            <a:r>
              <a:rPr lang="en-US" altLang="fr-FR" sz="2800" b="1" dirty="0">
                <a:latin typeface="Marianne" panose="02000000000000000000" pitchFamily="50" charset="0"/>
              </a:rPr>
              <a:t>surface to be protected </a:t>
            </a:r>
            <a:r>
              <a:rPr lang="en-US" altLang="fr-FR" sz="2800" dirty="0">
                <a:latin typeface="Marianne" panose="02000000000000000000" pitchFamily="50" charset="0"/>
              </a:rPr>
              <a:t>(human skin, animals, clothes, porous surfaces…).</a:t>
            </a:r>
          </a:p>
        </p:txBody>
      </p:sp>
      <p:sp>
        <p:nvSpPr>
          <p:cNvPr id="28" name="Rectangle 27"/>
          <p:cNvSpPr/>
          <p:nvPr/>
        </p:nvSpPr>
        <p:spPr>
          <a:xfrm>
            <a:off x="262072" y="6912100"/>
            <a:ext cx="29660489" cy="1754326"/>
          </a:xfrm>
          <a:prstGeom prst="rect">
            <a:avLst/>
          </a:prstGeom>
        </p:spPr>
        <p:txBody>
          <a:bodyPr wrap="square">
            <a:spAutoFit/>
          </a:bodyPr>
          <a:lstStyle/>
          <a:p>
            <a:pPr algn="ctr">
              <a:defRPr/>
            </a:pPr>
            <a:r>
              <a:rPr lang="en-US" sz="3600" dirty="0">
                <a:latin typeface="Marianne" panose="02000000000000000000" pitchFamily="50" charset="0"/>
              </a:rPr>
              <a:t>How efficacy of biocidal products is assessed in the frame </a:t>
            </a:r>
            <a:r>
              <a:rPr lang="en-US" sz="3600" dirty="0" smtClean="0">
                <a:latin typeface="Marianne" panose="02000000000000000000" pitchFamily="50" charset="0"/>
              </a:rPr>
              <a:t>of the </a:t>
            </a:r>
            <a:r>
              <a:rPr lang="en-US" sz="3600" dirty="0">
                <a:latin typeface="Marianne" panose="02000000000000000000" pitchFamily="50" charset="0"/>
              </a:rPr>
              <a:t>biocidal regulation (EU) </a:t>
            </a:r>
            <a:r>
              <a:rPr lang="en-US" sz="3600" dirty="0" smtClean="0">
                <a:latin typeface="Marianne" panose="02000000000000000000" pitchFamily="50" charset="0"/>
              </a:rPr>
              <a:t>528/2012? </a:t>
            </a:r>
          </a:p>
          <a:p>
            <a:pPr algn="ctr">
              <a:defRPr/>
            </a:pPr>
            <a:r>
              <a:rPr lang="en-US" sz="3600" dirty="0" smtClean="0">
                <a:latin typeface="Marianne" panose="02000000000000000000" pitchFamily="50" charset="0"/>
              </a:rPr>
              <a:t>Here </a:t>
            </a:r>
            <a:r>
              <a:rPr lang="en-US" sz="3600" dirty="0">
                <a:latin typeface="Marianne" panose="02000000000000000000" pitchFamily="50" charset="0"/>
              </a:rPr>
              <a:t>are presented </a:t>
            </a:r>
            <a:r>
              <a:rPr lang="en-US" sz="3600" dirty="0" smtClean="0">
                <a:latin typeface="Marianne" panose="02000000000000000000" pitchFamily="50" charset="0"/>
              </a:rPr>
              <a:t>examples </a:t>
            </a:r>
            <a:r>
              <a:rPr lang="en-US" sz="3600" dirty="0">
                <a:latin typeface="Marianne" panose="02000000000000000000" pitchFamily="50" charset="0"/>
              </a:rPr>
              <a:t>for four product types (PT) corresponding to the  typical urban pests  </a:t>
            </a:r>
            <a:r>
              <a:rPr lang="en-US" sz="3600" dirty="0" smtClean="0">
                <a:latin typeface="Marianne" panose="02000000000000000000" pitchFamily="50" charset="0"/>
              </a:rPr>
              <a:t>(</a:t>
            </a:r>
            <a:r>
              <a:rPr lang="en-US" sz="3600" b="1" dirty="0">
                <a:solidFill>
                  <a:schemeClr val="accent2"/>
                </a:solidFill>
                <a:latin typeface="Marianne" panose="02000000000000000000" pitchFamily="50" charset="0"/>
              </a:rPr>
              <a:t>PT8, </a:t>
            </a:r>
            <a:r>
              <a:rPr lang="en-US" sz="3600" b="1" dirty="0">
                <a:solidFill>
                  <a:srgbClr val="0070C0"/>
                </a:solidFill>
                <a:latin typeface="Marianne" panose="02000000000000000000" pitchFamily="50" charset="0"/>
              </a:rPr>
              <a:t>PT14, </a:t>
            </a:r>
            <a:r>
              <a:rPr lang="en-US" sz="3600" b="1" dirty="0">
                <a:solidFill>
                  <a:srgbClr val="85CA3A"/>
                </a:solidFill>
                <a:latin typeface="Marianne" panose="02000000000000000000" pitchFamily="50" charset="0"/>
              </a:rPr>
              <a:t>PT18</a:t>
            </a:r>
            <a:r>
              <a:rPr lang="en-US" sz="3600" b="1" dirty="0">
                <a:solidFill>
                  <a:schemeClr val="accent3">
                    <a:lumMod val="75000"/>
                  </a:schemeClr>
                </a:solidFill>
                <a:latin typeface="Marianne" panose="02000000000000000000" pitchFamily="50" charset="0"/>
              </a:rPr>
              <a:t> </a:t>
            </a:r>
            <a:r>
              <a:rPr lang="en-US" sz="3600" dirty="0">
                <a:latin typeface="Marianne" panose="02000000000000000000" pitchFamily="50" charset="0"/>
              </a:rPr>
              <a:t>and </a:t>
            </a:r>
            <a:r>
              <a:rPr lang="en-US" sz="3600" b="1" dirty="0" smtClean="0">
                <a:solidFill>
                  <a:srgbClr val="C00000"/>
                </a:solidFill>
                <a:latin typeface="Marianne" panose="02000000000000000000" pitchFamily="50" charset="0"/>
              </a:rPr>
              <a:t>PT19</a:t>
            </a:r>
            <a:r>
              <a:rPr lang="en-US" sz="3600" dirty="0" smtClean="0">
                <a:latin typeface="Marianne" panose="02000000000000000000" pitchFamily="50" charset="0"/>
              </a:rPr>
              <a:t>),  </a:t>
            </a:r>
            <a:r>
              <a:rPr lang="en-US" sz="3600" dirty="0">
                <a:latin typeface="Marianne" panose="02000000000000000000" pitchFamily="50" charset="0"/>
              </a:rPr>
              <a:t>following the efficacy guidance Volume II part B/C</a:t>
            </a:r>
            <a:r>
              <a:rPr lang="en-US" sz="3600" dirty="0" smtClean="0">
                <a:latin typeface="Marianne" panose="02000000000000000000" pitchFamily="50" charset="0"/>
              </a:rPr>
              <a:t>*.</a:t>
            </a:r>
            <a:r>
              <a:rPr lang="en-US" sz="3600" b="1" dirty="0">
                <a:latin typeface="Marianne" panose="02000000000000000000" pitchFamily="50" charset="0"/>
              </a:rPr>
              <a:t> For each </a:t>
            </a:r>
            <a:r>
              <a:rPr lang="en-US" sz="3600" b="1" dirty="0" smtClean="0">
                <a:latin typeface="Marianne" panose="02000000000000000000" pitchFamily="50" charset="0"/>
              </a:rPr>
              <a:t>PT</a:t>
            </a:r>
            <a:r>
              <a:rPr lang="en-US" sz="3600" b="1" dirty="0">
                <a:latin typeface="Marianne" panose="02000000000000000000" pitchFamily="50" charset="0"/>
              </a:rPr>
              <a:t>, claims and assessment are specific and </a:t>
            </a:r>
            <a:r>
              <a:rPr lang="en-US" sz="3600" b="1" dirty="0" smtClean="0">
                <a:latin typeface="Marianne" panose="02000000000000000000" pitchFamily="50" charset="0"/>
              </a:rPr>
              <a:t>different. </a:t>
            </a:r>
            <a:endParaRPr lang="en-US" sz="3600" b="1" dirty="0">
              <a:latin typeface="Marianne" panose="02000000000000000000" pitchFamily="50" charset="0"/>
            </a:endParaRPr>
          </a:p>
        </p:txBody>
      </p:sp>
      <p:sp>
        <p:nvSpPr>
          <p:cNvPr id="29" name="ZoneTexte 16"/>
          <p:cNvSpPr txBox="1">
            <a:spLocks noChangeArrowheads="1"/>
          </p:cNvSpPr>
          <p:nvPr/>
        </p:nvSpPr>
        <p:spPr bwMode="auto">
          <a:xfrm>
            <a:off x="2113746" y="9150529"/>
            <a:ext cx="11160000" cy="64611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defRPr/>
            </a:pPr>
            <a:r>
              <a:rPr lang="en-US" altLang="fr-FR" sz="3600" b="1" dirty="0">
                <a:latin typeface="Marianne" panose="02000000000000000000" pitchFamily="50" charset="0"/>
              </a:rPr>
              <a:t>PT8 Products against wood pests</a:t>
            </a:r>
            <a:endParaRPr lang="fr-FR" altLang="fr-FR" sz="3600" b="1" dirty="0">
              <a:latin typeface="Marianne" panose="02000000000000000000" pitchFamily="50" charset="0"/>
            </a:endParaRPr>
          </a:p>
        </p:txBody>
      </p:sp>
      <p:sp>
        <p:nvSpPr>
          <p:cNvPr id="30" name="ZoneTexte 39"/>
          <p:cNvSpPr txBox="1">
            <a:spLocks noChangeArrowheads="1"/>
          </p:cNvSpPr>
          <p:nvPr/>
        </p:nvSpPr>
        <p:spPr bwMode="auto">
          <a:xfrm>
            <a:off x="15369579" y="10143216"/>
            <a:ext cx="14220000"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r>
              <a:rPr lang="en-US" altLang="fr-FR" sz="2800" b="1" dirty="0">
                <a:solidFill>
                  <a:srgbClr val="0070C0"/>
                </a:solidFill>
                <a:latin typeface="Marianne" panose="02000000000000000000" pitchFamily="50" charset="0"/>
              </a:rPr>
              <a:t>1- Claims: </a:t>
            </a:r>
            <a:r>
              <a:rPr lang="en-US" altLang="fr-FR" sz="2800" dirty="0" smtClean="0">
                <a:latin typeface="Marianne" panose="02000000000000000000" pitchFamily="50" charset="0"/>
              </a:rPr>
              <a:t>Different </a:t>
            </a:r>
            <a:r>
              <a:rPr lang="en-US" altLang="fr-FR" sz="2800" b="1" dirty="0" smtClean="0">
                <a:latin typeface="Marianne" panose="02000000000000000000" pitchFamily="50" charset="0"/>
              </a:rPr>
              <a:t>target </a:t>
            </a:r>
            <a:r>
              <a:rPr lang="en-US" altLang="fr-FR" sz="2800" b="1" dirty="0">
                <a:latin typeface="Marianne" panose="02000000000000000000" pitchFamily="50" charset="0"/>
              </a:rPr>
              <a:t>organisms </a:t>
            </a:r>
            <a:r>
              <a:rPr lang="en-US" altLang="fr-FR" sz="2800" dirty="0">
                <a:latin typeface="Marianne" panose="02000000000000000000" pitchFamily="50" charset="0"/>
              </a:rPr>
              <a:t>(e.g. house mice, brown rat, vole</a:t>
            </a:r>
            <a:r>
              <a:rPr lang="en-US" altLang="fr-FR" sz="2800" dirty="0" smtClean="0">
                <a:latin typeface="Marianne" panose="02000000000000000000" pitchFamily="50" charset="0"/>
              </a:rPr>
              <a:t>.. etc</a:t>
            </a:r>
            <a:r>
              <a:rPr lang="en-US" altLang="fr-FR" sz="2800" dirty="0">
                <a:latin typeface="Marianne" panose="02000000000000000000" pitchFamily="50" charset="0"/>
              </a:rPr>
              <a:t>.) and </a:t>
            </a:r>
            <a:r>
              <a:rPr lang="en-US" altLang="fr-FR" sz="2800" b="1" dirty="0">
                <a:latin typeface="Marianne" panose="02000000000000000000" pitchFamily="50" charset="0"/>
              </a:rPr>
              <a:t>fields of use </a:t>
            </a:r>
            <a:r>
              <a:rPr lang="en-US" altLang="fr-FR" sz="2800" dirty="0">
                <a:latin typeface="Marianne" panose="02000000000000000000" pitchFamily="50" charset="0"/>
              </a:rPr>
              <a:t>(e.g. indoor, outdoor, sewer,…) can be claimed.  </a:t>
            </a:r>
          </a:p>
        </p:txBody>
      </p:sp>
      <p:sp>
        <p:nvSpPr>
          <p:cNvPr id="31" name="ZoneTexte 45"/>
          <p:cNvSpPr txBox="1">
            <a:spLocks noChangeArrowheads="1"/>
          </p:cNvSpPr>
          <p:nvPr/>
        </p:nvSpPr>
        <p:spPr bwMode="auto">
          <a:xfrm>
            <a:off x="15369579" y="11369298"/>
            <a:ext cx="14220000" cy="289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r>
              <a:rPr lang="en-US" altLang="fr-FR" sz="2800" b="1" dirty="0">
                <a:solidFill>
                  <a:srgbClr val="0070C0"/>
                </a:solidFill>
                <a:latin typeface="Marianne" panose="02000000000000000000" pitchFamily="50" charset="0"/>
              </a:rPr>
              <a:t>2- Efficacy studies: </a:t>
            </a:r>
            <a:r>
              <a:rPr lang="en-US" altLang="fr-FR" sz="2800" dirty="0" smtClean="0">
                <a:latin typeface="Marianne" panose="02000000000000000000" pitchFamily="50" charset="0"/>
              </a:rPr>
              <a:t>the applicant should submit </a:t>
            </a:r>
            <a:r>
              <a:rPr lang="en-US" altLang="fr-FR" sz="2800" b="1" dirty="0">
                <a:latin typeface="Marianne" panose="02000000000000000000" pitchFamily="50" charset="0"/>
              </a:rPr>
              <a:t>laboratory/semi field </a:t>
            </a:r>
            <a:r>
              <a:rPr lang="en-US" altLang="fr-FR" sz="2800" b="1" dirty="0" smtClean="0">
                <a:latin typeface="Marianne" panose="02000000000000000000" pitchFamily="50" charset="0"/>
              </a:rPr>
              <a:t>test </a:t>
            </a:r>
            <a:r>
              <a:rPr lang="en-US" altLang="fr-FR" sz="2800" b="1" dirty="0">
                <a:latin typeface="Marianne" panose="02000000000000000000" pitchFamily="50" charset="0"/>
              </a:rPr>
              <a:t>and field </a:t>
            </a:r>
            <a:r>
              <a:rPr lang="en-US" altLang="fr-FR" sz="2800" b="1" dirty="0" smtClean="0">
                <a:latin typeface="Marianne" panose="02000000000000000000" pitchFamily="50" charset="0"/>
              </a:rPr>
              <a:t>test </a:t>
            </a:r>
            <a:r>
              <a:rPr lang="en-US" altLang="fr-FR" sz="2800" dirty="0">
                <a:latin typeface="Marianne" panose="02000000000000000000" pitchFamily="50" charset="0"/>
              </a:rPr>
              <a:t>for each target </a:t>
            </a:r>
            <a:r>
              <a:rPr lang="en-US" altLang="fr-FR" sz="2800" dirty="0" smtClean="0">
                <a:latin typeface="Marianne" panose="02000000000000000000" pitchFamily="50" charset="0"/>
              </a:rPr>
              <a:t>in </a:t>
            </a:r>
            <a:r>
              <a:rPr lang="en-US" altLang="fr-FR" sz="2800" dirty="0">
                <a:latin typeface="Marianne" panose="02000000000000000000" pitchFamily="50" charset="0"/>
              </a:rPr>
              <a:t>accordance with </a:t>
            </a:r>
            <a:r>
              <a:rPr lang="en-US" altLang="fr-FR" sz="2800" dirty="0" smtClean="0">
                <a:latin typeface="Marianne" panose="02000000000000000000" pitchFamily="50" charset="0"/>
              </a:rPr>
              <a:t>the claimed conditions </a:t>
            </a:r>
            <a:r>
              <a:rPr lang="en-US" altLang="fr-FR" sz="2800" dirty="0">
                <a:latin typeface="Marianne" panose="02000000000000000000" pitchFamily="50" charset="0"/>
              </a:rPr>
              <a:t>of use.</a:t>
            </a:r>
          </a:p>
          <a:p>
            <a:pPr algn="just"/>
            <a:endParaRPr lang="en-US" altLang="fr-FR" sz="1400" dirty="0">
              <a:latin typeface="Marianne" panose="02000000000000000000" pitchFamily="50" charset="0"/>
            </a:endParaRPr>
          </a:p>
          <a:p>
            <a:pPr algn="just"/>
            <a:r>
              <a:rPr lang="en-US" altLang="fr-FR" sz="2800" dirty="0">
                <a:latin typeface="Marianne" panose="02000000000000000000" pitchFamily="50" charset="0"/>
              </a:rPr>
              <a:t>Moreover, for bait product claimed to be effective after a long period of storage (&gt;1 year without preservative and &gt;2 years with preservative), it is necessary to demonstrate that the product will still be effective and palatable after the stated storage period for all target organisms claimed.</a:t>
            </a:r>
          </a:p>
        </p:txBody>
      </p:sp>
      <p:sp>
        <p:nvSpPr>
          <p:cNvPr id="32" name="ZoneTexte 31"/>
          <p:cNvSpPr txBox="1"/>
          <p:nvPr/>
        </p:nvSpPr>
        <p:spPr>
          <a:xfrm rot="10800000" flipH="1" flipV="1">
            <a:off x="525210" y="28356127"/>
            <a:ext cx="14220000" cy="2308324"/>
          </a:xfrm>
          <a:prstGeom prst="rect">
            <a:avLst/>
          </a:prstGeom>
          <a:noFill/>
          <a:ln w="9525">
            <a:solidFill>
              <a:schemeClr val="tx1"/>
            </a:solidFill>
          </a:ln>
        </p:spPr>
        <p:txBody>
          <a:bodyPr wrap="square">
            <a:spAutoFit/>
          </a:bodyPr>
          <a:lstStyle/>
          <a:p>
            <a:pPr algn="just">
              <a:defRPr/>
            </a:pPr>
            <a:r>
              <a:rPr lang="en-US" sz="3200" b="1" dirty="0">
                <a:solidFill>
                  <a:srgbClr val="85CA3A"/>
                </a:solidFill>
                <a:latin typeface="Marianne" panose="02000000000000000000" pitchFamily="50" charset="0"/>
              </a:rPr>
              <a:t>2) </a:t>
            </a:r>
            <a:r>
              <a:rPr lang="en-US" sz="2800" b="1" dirty="0">
                <a:solidFill>
                  <a:srgbClr val="85CA3A"/>
                </a:solidFill>
                <a:latin typeface="Marianne" panose="02000000000000000000" pitchFamily="50" charset="0"/>
              </a:rPr>
              <a:t>Efficacy studies: </a:t>
            </a:r>
            <a:r>
              <a:rPr lang="en-US" sz="2800" dirty="0">
                <a:latin typeface="Marianne" panose="02000000000000000000" pitchFamily="50" charset="0"/>
              </a:rPr>
              <a:t>For </a:t>
            </a:r>
            <a:r>
              <a:rPr lang="en-US" sz="2800" dirty="0" smtClean="0">
                <a:latin typeface="Marianne" panose="02000000000000000000" pitchFamily="50" charset="0"/>
              </a:rPr>
              <a:t>a product against </a:t>
            </a:r>
            <a:r>
              <a:rPr lang="en-US" sz="2800" b="1" dirty="0">
                <a:latin typeface="Marianne" panose="02000000000000000000" pitchFamily="50" charset="0"/>
              </a:rPr>
              <a:t>cockroaches:</a:t>
            </a:r>
            <a:r>
              <a:rPr lang="en-US" sz="2800" dirty="0">
                <a:latin typeface="Marianne" panose="02000000000000000000" pitchFamily="50" charset="0"/>
              </a:rPr>
              <a:t> </a:t>
            </a:r>
            <a:r>
              <a:rPr lang="en-US" sz="2800" dirty="0" smtClean="0">
                <a:latin typeface="Marianne" panose="02000000000000000000" pitchFamily="50" charset="0"/>
              </a:rPr>
              <a:t>for </a:t>
            </a:r>
            <a:r>
              <a:rPr lang="en-US" sz="2800" dirty="0">
                <a:latin typeface="Marianne" panose="02000000000000000000" pitchFamily="50" charset="0"/>
              </a:rPr>
              <a:t>non-professional users, laboratory and simulated-use tests could be sufficient. </a:t>
            </a:r>
            <a:endParaRPr lang="en-US" sz="2800" dirty="0" smtClean="0">
              <a:latin typeface="Marianne" panose="02000000000000000000" pitchFamily="50" charset="0"/>
            </a:endParaRPr>
          </a:p>
          <a:p>
            <a:pPr algn="just">
              <a:defRPr/>
            </a:pPr>
            <a:endParaRPr lang="en-US" sz="2800" dirty="0">
              <a:latin typeface="Marianne" panose="02000000000000000000" pitchFamily="50" charset="0"/>
            </a:endParaRPr>
          </a:p>
          <a:p>
            <a:pPr algn="just">
              <a:defRPr/>
            </a:pPr>
            <a:r>
              <a:rPr lang="en-US" sz="2800" dirty="0" smtClean="0">
                <a:latin typeface="Marianne" panose="02000000000000000000" pitchFamily="50" charset="0"/>
              </a:rPr>
              <a:t>However</a:t>
            </a:r>
            <a:r>
              <a:rPr lang="en-US" sz="2800" dirty="0">
                <a:latin typeface="Marianne" panose="02000000000000000000" pitchFamily="50" charset="0"/>
              </a:rPr>
              <a:t>, for professional users and for bait product, </a:t>
            </a:r>
            <a:r>
              <a:rPr lang="en-US" sz="2800" dirty="0" smtClean="0">
                <a:latin typeface="Marianne" panose="02000000000000000000" pitchFamily="50" charset="0"/>
              </a:rPr>
              <a:t>an additional </a:t>
            </a:r>
            <a:r>
              <a:rPr lang="en-US" sz="2800" dirty="0">
                <a:latin typeface="Marianne" panose="02000000000000000000" pitchFamily="50" charset="0"/>
              </a:rPr>
              <a:t>field trial is always required. </a:t>
            </a:r>
          </a:p>
        </p:txBody>
      </p:sp>
      <p:sp>
        <p:nvSpPr>
          <p:cNvPr id="33" name="Rectangle 32"/>
          <p:cNvSpPr/>
          <p:nvPr/>
        </p:nvSpPr>
        <p:spPr>
          <a:xfrm>
            <a:off x="372522" y="9989165"/>
            <a:ext cx="14580000" cy="15552000"/>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4" name="ZoneTexte 16"/>
          <p:cNvSpPr txBox="1">
            <a:spLocks noChangeArrowheads="1"/>
          </p:cNvSpPr>
          <p:nvPr/>
        </p:nvSpPr>
        <p:spPr bwMode="auto">
          <a:xfrm>
            <a:off x="17174265" y="9154906"/>
            <a:ext cx="11160000" cy="646112"/>
          </a:xfrm>
          <a:prstGeom prst="rect">
            <a:avLst/>
          </a:prstGeom>
          <a:noFill/>
          <a:ln w="762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altLang="fr-FR" sz="3600" b="1" dirty="0">
                <a:latin typeface="Marianne" panose="02000000000000000000" pitchFamily="50" charset="0"/>
              </a:rPr>
              <a:t>PT14 Products against rodents</a:t>
            </a:r>
            <a:endParaRPr lang="fr-FR" altLang="fr-FR" sz="3600" b="1" dirty="0">
              <a:latin typeface="Marianne" panose="02000000000000000000" pitchFamily="50" charset="0"/>
            </a:endParaRPr>
          </a:p>
        </p:txBody>
      </p:sp>
      <p:sp>
        <p:nvSpPr>
          <p:cNvPr id="35" name="Rectangle 34"/>
          <p:cNvSpPr/>
          <p:nvPr/>
        </p:nvSpPr>
        <p:spPr>
          <a:xfrm>
            <a:off x="15210200" y="9969342"/>
            <a:ext cx="14580000" cy="15552000"/>
          </a:xfrm>
          <a:prstGeom prst="rect">
            <a:avLst/>
          </a:prstGeom>
          <a:noFill/>
          <a:ln w="571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6" name="ZoneTexte 16"/>
          <p:cNvSpPr txBox="1">
            <a:spLocks noChangeArrowheads="1"/>
          </p:cNvSpPr>
          <p:nvPr/>
        </p:nvSpPr>
        <p:spPr bwMode="auto">
          <a:xfrm>
            <a:off x="2045202" y="25804429"/>
            <a:ext cx="11160000" cy="647700"/>
          </a:xfrm>
          <a:prstGeom prst="rect">
            <a:avLst/>
          </a:prstGeom>
          <a:noFill/>
          <a:ln w="76200">
            <a:solidFill>
              <a:srgbClr val="85CA3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defRPr/>
            </a:pPr>
            <a:r>
              <a:rPr lang="en-US" altLang="fr-FR" sz="3600" b="1" dirty="0">
                <a:latin typeface="Marianne" panose="02000000000000000000" pitchFamily="50" charset="0"/>
              </a:rPr>
              <a:t>PT18 Products against insects</a:t>
            </a:r>
            <a:endParaRPr lang="fr-FR" altLang="fr-FR" sz="3600" b="1" dirty="0">
              <a:latin typeface="Marianne" panose="02000000000000000000" pitchFamily="50" charset="0"/>
            </a:endParaRPr>
          </a:p>
        </p:txBody>
      </p:sp>
      <p:sp>
        <p:nvSpPr>
          <p:cNvPr id="37" name="Rectangle 36"/>
          <p:cNvSpPr/>
          <p:nvPr/>
        </p:nvSpPr>
        <p:spPr>
          <a:xfrm>
            <a:off x="369273" y="26667237"/>
            <a:ext cx="14580000" cy="15552000"/>
          </a:xfrm>
          <a:prstGeom prst="rect">
            <a:avLst/>
          </a:prstGeom>
          <a:noFill/>
          <a:ln w="57150">
            <a:solidFill>
              <a:srgbClr val="85CA3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sp>
        <p:nvSpPr>
          <p:cNvPr id="84" name="ZoneTexte 83"/>
          <p:cNvSpPr txBox="1"/>
          <p:nvPr/>
        </p:nvSpPr>
        <p:spPr>
          <a:xfrm>
            <a:off x="25444064" y="14767012"/>
            <a:ext cx="3813617" cy="830997"/>
          </a:xfrm>
          <a:prstGeom prst="rect">
            <a:avLst/>
          </a:prstGeom>
          <a:noFill/>
        </p:spPr>
        <p:txBody>
          <a:bodyPr wrap="square">
            <a:spAutoFit/>
          </a:bodyPr>
          <a:lstStyle/>
          <a:p>
            <a:pPr>
              <a:defRPr/>
            </a:pPr>
            <a:r>
              <a:rPr lang="fr-FR" sz="2400" b="1" i="1" cap="small" dirty="0" err="1"/>
              <a:t>Example</a:t>
            </a:r>
            <a:r>
              <a:rPr lang="fr-FR" sz="2400" b="1" i="1" cap="small" dirty="0"/>
              <a:t> of a  </a:t>
            </a:r>
            <a:r>
              <a:rPr lang="fr-FR" sz="2400" b="1" i="1" cap="small" dirty="0" err="1"/>
              <a:t>field</a:t>
            </a:r>
            <a:r>
              <a:rPr lang="fr-FR" sz="2400" b="1" i="1" cap="small" dirty="0"/>
              <a:t> test for a </a:t>
            </a:r>
            <a:r>
              <a:rPr lang="fr-FR" sz="2400" b="1" i="1" cap="small" dirty="0" err="1"/>
              <a:t>bait</a:t>
            </a:r>
            <a:r>
              <a:rPr lang="fr-FR" sz="2400" b="1" i="1" cap="small" dirty="0"/>
              <a:t> </a:t>
            </a:r>
            <a:r>
              <a:rPr lang="fr-FR" sz="2400" b="1" i="1" cap="small" dirty="0" err="1"/>
              <a:t>product</a:t>
            </a:r>
            <a:r>
              <a:rPr lang="fr-FR" sz="2400" b="1" i="1" cap="small" dirty="0"/>
              <a:t>.</a:t>
            </a:r>
          </a:p>
        </p:txBody>
      </p:sp>
      <p:pic>
        <p:nvPicPr>
          <p:cNvPr id="85" name="Imag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109877" y="18568716"/>
            <a:ext cx="6536751" cy="27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Rectangle 17"/>
          <p:cNvSpPr>
            <a:spLocks noChangeArrowheads="1"/>
          </p:cNvSpPr>
          <p:nvPr/>
        </p:nvSpPr>
        <p:spPr bwMode="auto">
          <a:xfrm>
            <a:off x="16924957" y="19126703"/>
            <a:ext cx="528495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fr-FR" sz="2400" i="1" dirty="0"/>
              <a:t>Figure: </a:t>
            </a:r>
            <a:endParaRPr lang="en-US" altLang="fr-FR" sz="2400" i="1" dirty="0" smtClean="0"/>
          </a:p>
          <a:p>
            <a:r>
              <a:rPr lang="en-US" altLang="fr-FR" sz="2400" i="1" dirty="0" smtClean="0"/>
              <a:t>Daily </a:t>
            </a:r>
            <a:r>
              <a:rPr lang="en-US" altLang="fr-FR" sz="2400" i="1" dirty="0"/>
              <a:t>bait take (histogram) and tracking score (line) during the trial period. </a:t>
            </a:r>
            <a:endParaRPr lang="en-US" altLang="fr-FR" sz="2400" i="1" dirty="0" smtClean="0"/>
          </a:p>
          <a:p>
            <a:r>
              <a:rPr lang="en-US" altLang="fr-FR" sz="2400" i="1" dirty="0" smtClean="0"/>
              <a:t>Blue </a:t>
            </a:r>
            <a:r>
              <a:rPr lang="en-US" altLang="fr-FR" sz="2400" i="1" dirty="0"/>
              <a:t>bars, census bait takes. </a:t>
            </a:r>
            <a:endParaRPr lang="en-US" altLang="fr-FR" sz="2400" i="1" dirty="0" smtClean="0"/>
          </a:p>
          <a:p>
            <a:r>
              <a:rPr lang="en-US" altLang="fr-FR" sz="2400" i="1" dirty="0" smtClean="0"/>
              <a:t>Red </a:t>
            </a:r>
            <a:r>
              <a:rPr lang="en-US" altLang="fr-FR" sz="2400" i="1" dirty="0"/>
              <a:t>bars, rodenticide bait takes.</a:t>
            </a:r>
            <a:endParaRPr lang="fr-FR" altLang="fr-FR" sz="2400" i="1" dirty="0"/>
          </a:p>
        </p:txBody>
      </p:sp>
      <p:sp>
        <p:nvSpPr>
          <p:cNvPr id="87" name="Rectangle 86"/>
          <p:cNvSpPr/>
          <p:nvPr/>
        </p:nvSpPr>
        <p:spPr>
          <a:xfrm>
            <a:off x="16402301" y="18517244"/>
            <a:ext cx="5461838" cy="461665"/>
          </a:xfrm>
          <a:prstGeom prst="rect">
            <a:avLst/>
          </a:prstGeom>
        </p:spPr>
        <p:txBody>
          <a:bodyPr wrap="square">
            <a:spAutoFit/>
          </a:bodyPr>
          <a:lstStyle/>
          <a:p>
            <a:pPr algn="ctr">
              <a:defRPr/>
            </a:pPr>
            <a:r>
              <a:rPr lang="en-US" sz="2400" b="1" i="1" cap="small" dirty="0" smtClean="0"/>
              <a:t>Example of a bait-trays monitoring results</a:t>
            </a:r>
            <a:endParaRPr lang="fr-FR" sz="2400" b="1" i="1" cap="small" dirty="0"/>
          </a:p>
        </p:txBody>
      </p:sp>
      <p:sp>
        <p:nvSpPr>
          <p:cNvPr id="88" name="ZoneTexte 45"/>
          <p:cNvSpPr txBox="1">
            <a:spLocks noChangeArrowheads="1"/>
          </p:cNvSpPr>
          <p:nvPr/>
        </p:nvSpPr>
        <p:spPr bwMode="auto">
          <a:xfrm>
            <a:off x="15390200" y="21414791"/>
            <a:ext cx="14220000" cy="39703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r>
              <a:rPr lang="en-US" altLang="fr-FR" sz="2800" b="1" dirty="0">
                <a:solidFill>
                  <a:srgbClr val="0070C0"/>
                </a:solidFill>
                <a:latin typeface="Marianne" panose="02000000000000000000" pitchFamily="50" charset="0"/>
              </a:rPr>
              <a:t>4- Resistance assessment: </a:t>
            </a:r>
            <a:r>
              <a:rPr lang="en-US" altLang="fr-FR" sz="2800" dirty="0">
                <a:latin typeface="Marianne" panose="02000000000000000000" pitchFamily="50" charset="0"/>
              </a:rPr>
              <a:t>R</a:t>
            </a:r>
            <a:r>
              <a:rPr lang="en-US" altLang="fr-FR" sz="2800" dirty="0" smtClean="0">
                <a:latin typeface="Marianne" panose="02000000000000000000" pitchFamily="50" charset="0"/>
              </a:rPr>
              <a:t>esistances </a:t>
            </a:r>
            <a:r>
              <a:rPr lang="en-US" altLang="fr-FR" sz="2800" dirty="0">
                <a:latin typeface="Marianne" panose="02000000000000000000" pitchFamily="50" charset="0"/>
              </a:rPr>
              <a:t>for anticoagulants have </a:t>
            </a:r>
            <a:r>
              <a:rPr lang="en-US" altLang="fr-FR" sz="2800" dirty="0" smtClean="0">
                <a:latin typeface="Marianne" panose="02000000000000000000" pitchFamily="50" charset="0"/>
              </a:rPr>
              <a:t>been clearly </a:t>
            </a:r>
            <a:r>
              <a:rPr lang="en-US" altLang="fr-FR" sz="2800" dirty="0">
                <a:latin typeface="Marianne" panose="02000000000000000000" pitchFamily="50" charset="0"/>
              </a:rPr>
              <a:t>established and reported since many </a:t>
            </a:r>
            <a:r>
              <a:rPr lang="en-US" altLang="fr-FR" sz="2800" dirty="0" smtClean="0">
                <a:latin typeface="Marianne" panose="02000000000000000000" pitchFamily="50" charset="0"/>
              </a:rPr>
              <a:t>years.</a:t>
            </a:r>
          </a:p>
          <a:p>
            <a:pPr algn="just"/>
            <a:endParaRPr lang="en-US" altLang="fr-FR" sz="1400" b="1" dirty="0" smtClean="0">
              <a:solidFill>
                <a:srgbClr val="0070C0"/>
              </a:solidFill>
              <a:latin typeface="Marianne" panose="02000000000000000000" pitchFamily="50" charset="0"/>
            </a:endParaRPr>
          </a:p>
          <a:p>
            <a:pPr algn="just"/>
            <a:r>
              <a:rPr lang="en-US" altLang="fr-FR" sz="2800" dirty="0" smtClean="0">
                <a:latin typeface="Marianne" panose="02000000000000000000" pitchFamily="50" charset="0"/>
              </a:rPr>
              <a:t>Harmonized </a:t>
            </a:r>
            <a:r>
              <a:rPr lang="en-US" altLang="fr-FR" sz="2800" dirty="0">
                <a:latin typeface="Marianne" panose="02000000000000000000" pitchFamily="50" charset="0"/>
              </a:rPr>
              <a:t>instructions for use between Member States depending on the </a:t>
            </a:r>
            <a:r>
              <a:rPr lang="en-US" altLang="fr-FR" sz="2800" dirty="0" smtClean="0">
                <a:latin typeface="Marianne" panose="02000000000000000000" pitchFamily="50" charset="0"/>
              </a:rPr>
              <a:t>user </a:t>
            </a:r>
            <a:r>
              <a:rPr lang="en-US" altLang="fr-FR" sz="2800" dirty="0">
                <a:latin typeface="Marianne" panose="02000000000000000000" pitchFamily="50" charset="0"/>
              </a:rPr>
              <a:t>are available and used for rodenticide anticoagulant </a:t>
            </a:r>
            <a:r>
              <a:rPr lang="en-US" altLang="fr-FR" sz="2800" dirty="0" smtClean="0">
                <a:latin typeface="Marianne" panose="02000000000000000000" pitchFamily="50" charset="0"/>
              </a:rPr>
              <a:t>products</a:t>
            </a:r>
            <a:r>
              <a:rPr lang="en-US" altLang="fr-FR" sz="2800" dirty="0">
                <a:latin typeface="Marianne" panose="02000000000000000000" pitchFamily="50" charset="0"/>
              </a:rPr>
              <a:t> </a:t>
            </a:r>
            <a:r>
              <a:rPr lang="en-US" altLang="fr-FR" sz="2800" dirty="0" smtClean="0">
                <a:latin typeface="Marianne" panose="02000000000000000000" pitchFamily="50" charset="0"/>
              </a:rPr>
              <a:t>but no harmonization regarding </a:t>
            </a:r>
            <a:r>
              <a:rPr lang="en-US" altLang="fr-FR" sz="2800" dirty="0">
                <a:latin typeface="Marianne" panose="02000000000000000000" pitchFamily="50" charset="0"/>
              </a:rPr>
              <a:t>the elements to be requested from the applicant concerning resistance is agreed</a:t>
            </a:r>
            <a:r>
              <a:rPr lang="en-US" altLang="fr-FR" sz="2800" dirty="0" smtClean="0">
                <a:latin typeface="Marianne" panose="02000000000000000000" pitchFamily="50" charset="0"/>
              </a:rPr>
              <a:t>.</a:t>
            </a:r>
            <a:endParaRPr lang="en-US" altLang="fr-FR" sz="1400" dirty="0">
              <a:latin typeface="Marianne" panose="02000000000000000000" pitchFamily="50" charset="0"/>
            </a:endParaRPr>
          </a:p>
          <a:p>
            <a:pPr algn="just"/>
            <a:endParaRPr lang="en-US" altLang="fr-FR" sz="1400" dirty="0">
              <a:latin typeface="Marianne" panose="02000000000000000000" pitchFamily="50" charset="0"/>
            </a:endParaRPr>
          </a:p>
          <a:p>
            <a:pPr algn="just"/>
            <a:r>
              <a:rPr lang="en-US" altLang="fr-FR" sz="2800" dirty="0" smtClean="0">
                <a:latin typeface="Marianne" panose="02000000000000000000" pitchFamily="50" charset="0"/>
              </a:rPr>
              <a:t>In </a:t>
            </a:r>
            <a:r>
              <a:rPr lang="en-US" altLang="fr-FR" sz="2800" dirty="0">
                <a:latin typeface="Marianne" panose="02000000000000000000" pitchFamily="50" charset="0"/>
              </a:rPr>
              <a:t>France, </a:t>
            </a:r>
            <a:r>
              <a:rPr lang="en-US" altLang="fr-FR" sz="2800" dirty="0" smtClean="0">
                <a:latin typeface="Marianne" panose="02000000000000000000" pitchFamily="50" charset="0"/>
              </a:rPr>
              <a:t>the </a:t>
            </a:r>
            <a:r>
              <a:rPr lang="en-US" altLang="fr-FR" sz="2800" dirty="0">
                <a:latin typeface="Marianne" panose="02000000000000000000" pitchFamily="50" charset="0"/>
              </a:rPr>
              <a:t>applicant is requested to provide monitoring results of the resistance of rodent populations </a:t>
            </a:r>
            <a:r>
              <a:rPr lang="en-US" altLang="fr-FR" sz="2800" dirty="0" smtClean="0">
                <a:latin typeface="Marianne" panose="02000000000000000000" pitchFamily="50" charset="0"/>
              </a:rPr>
              <a:t>at </a:t>
            </a:r>
            <a:r>
              <a:rPr lang="en-US" altLang="fr-FR" sz="2800" dirty="0">
                <a:latin typeface="Marianne" panose="02000000000000000000" pitchFamily="50" charset="0"/>
              </a:rPr>
              <a:t>the renewal of the authorization.</a:t>
            </a:r>
          </a:p>
        </p:txBody>
      </p:sp>
      <p:sp>
        <p:nvSpPr>
          <p:cNvPr id="89" name="ZoneTexte 16"/>
          <p:cNvSpPr txBox="1">
            <a:spLocks noChangeArrowheads="1"/>
          </p:cNvSpPr>
          <p:nvPr/>
        </p:nvSpPr>
        <p:spPr bwMode="auto">
          <a:xfrm>
            <a:off x="17111906" y="25808321"/>
            <a:ext cx="11160000" cy="647700"/>
          </a:xfrm>
          <a:prstGeom prst="rect">
            <a:avLst/>
          </a:prstGeom>
          <a:noFill/>
          <a:ln w="762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altLang="fr-FR" sz="3600" b="1" dirty="0">
                <a:latin typeface="Marianne" panose="02000000000000000000" pitchFamily="50" charset="0"/>
              </a:rPr>
              <a:t>PT19 Repellents against arthropods</a:t>
            </a:r>
            <a:endParaRPr lang="fr-FR" altLang="fr-FR" sz="3600" b="1" dirty="0">
              <a:latin typeface="Marianne" panose="02000000000000000000" pitchFamily="50" charset="0"/>
            </a:endParaRPr>
          </a:p>
        </p:txBody>
      </p:sp>
      <p:sp>
        <p:nvSpPr>
          <p:cNvPr id="90" name="Rectangle 89"/>
          <p:cNvSpPr/>
          <p:nvPr/>
        </p:nvSpPr>
        <p:spPr>
          <a:xfrm>
            <a:off x="15407875" y="26669866"/>
            <a:ext cx="14580000" cy="15552000"/>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sp>
        <p:nvSpPr>
          <p:cNvPr id="91" name="ZoneTexte 45"/>
          <p:cNvSpPr txBox="1">
            <a:spLocks noChangeArrowheads="1"/>
          </p:cNvSpPr>
          <p:nvPr/>
        </p:nvSpPr>
        <p:spPr bwMode="auto">
          <a:xfrm>
            <a:off x="515201" y="37457880"/>
            <a:ext cx="14220000" cy="1815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defRPr/>
            </a:pPr>
            <a:r>
              <a:rPr lang="en-US" altLang="fr-FR" sz="2800" b="1" dirty="0" smtClean="0">
                <a:solidFill>
                  <a:srgbClr val="85CA3A"/>
                </a:solidFill>
                <a:latin typeface="Marianne" panose="02000000000000000000" pitchFamily="50" charset="0"/>
              </a:rPr>
              <a:t>4) Resistance assessment: </a:t>
            </a:r>
            <a:r>
              <a:rPr lang="en-US" altLang="fr-FR" sz="2800" dirty="0" smtClean="0">
                <a:latin typeface="Marianne" panose="02000000000000000000" pitchFamily="50" charset="0"/>
              </a:rPr>
              <a:t>The resistance management </a:t>
            </a:r>
            <a:r>
              <a:rPr lang="en-US" altLang="fr-FR" sz="2800" b="1" dirty="0" smtClean="0">
                <a:latin typeface="Marianne" panose="02000000000000000000" pitchFamily="50" charset="0"/>
              </a:rPr>
              <a:t>depend on the type of users </a:t>
            </a:r>
            <a:r>
              <a:rPr lang="en-US" altLang="fr-FR" sz="2800" dirty="0" smtClean="0">
                <a:latin typeface="Marianne" panose="02000000000000000000" pitchFamily="50" charset="0"/>
              </a:rPr>
              <a:t>and the </a:t>
            </a:r>
            <a:r>
              <a:rPr lang="en-US" altLang="fr-FR" sz="2800" b="1" dirty="0" smtClean="0">
                <a:latin typeface="Marianne" panose="02000000000000000000" pitchFamily="50" charset="0"/>
              </a:rPr>
              <a:t>active substance </a:t>
            </a:r>
            <a:r>
              <a:rPr lang="en-US" altLang="fr-FR" sz="2800" dirty="0" smtClean="0">
                <a:latin typeface="Marianne" panose="02000000000000000000" pitchFamily="50" charset="0"/>
              </a:rPr>
              <a:t>of the claimed product. </a:t>
            </a:r>
          </a:p>
          <a:p>
            <a:pPr algn="just">
              <a:defRPr/>
            </a:pPr>
            <a:r>
              <a:rPr lang="en-US" altLang="fr-FR" sz="2800" dirty="0" smtClean="0">
                <a:latin typeface="Marianne" panose="02000000000000000000" pitchFamily="50" charset="0"/>
              </a:rPr>
              <a:t>Based on the literature review, different specific </a:t>
            </a:r>
            <a:r>
              <a:rPr lang="en-US" altLang="fr-FR" sz="2800" b="1" dirty="0" smtClean="0">
                <a:latin typeface="Marianne" panose="02000000000000000000" pitchFamily="50" charset="0"/>
              </a:rPr>
              <a:t>instructions of use </a:t>
            </a:r>
            <a:r>
              <a:rPr lang="en-US" altLang="fr-FR" sz="2800" dirty="0" smtClean="0">
                <a:latin typeface="Marianne" panose="02000000000000000000" pitchFamily="50" charset="0"/>
              </a:rPr>
              <a:t>can be added between professional and non professional users.</a:t>
            </a:r>
            <a:endParaRPr lang="en-US" altLang="fr-FR" sz="2400" dirty="0" smtClean="0">
              <a:latin typeface="Marianne" panose="02000000000000000000" pitchFamily="50" charset="0"/>
            </a:endParaRPr>
          </a:p>
        </p:txBody>
      </p:sp>
      <p:grpSp>
        <p:nvGrpSpPr>
          <p:cNvPr id="92" name="Groupe 7"/>
          <p:cNvGrpSpPr>
            <a:grpSpLocks/>
          </p:cNvGrpSpPr>
          <p:nvPr/>
        </p:nvGrpSpPr>
        <p:grpSpPr bwMode="auto">
          <a:xfrm>
            <a:off x="515202" y="31263435"/>
            <a:ext cx="14220000" cy="5478423"/>
            <a:chOff x="565436" y="30750530"/>
            <a:chExt cx="17279938" cy="5080946"/>
          </a:xfrm>
        </p:grpSpPr>
        <p:sp>
          <p:nvSpPr>
            <p:cNvPr id="93" name="ZoneTexte 92"/>
            <p:cNvSpPr txBox="1"/>
            <p:nvPr/>
          </p:nvSpPr>
          <p:spPr>
            <a:xfrm rot="10800000" flipH="1" flipV="1">
              <a:off x="565436" y="30750530"/>
              <a:ext cx="17279938" cy="5080946"/>
            </a:xfrm>
            <a:prstGeom prst="rect">
              <a:avLst/>
            </a:prstGeom>
            <a:noFill/>
            <a:ln w="9525">
              <a:solidFill>
                <a:schemeClr val="tx1"/>
              </a:solidFill>
            </a:ln>
          </p:spPr>
          <p:txBody>
            <a:bodyPr>
              <a:spAutoFit/>
            </a:bodyPr>
            <a:lstStyle/>
            <a:p>
              <a:pPr>
                <a:defRPr/>
              </a:pPr>
              <a:r>
                <a:rPr lang="en-US" sz="2800" b="1" dirty="0">
                  <a:solidFill>
                    <a:srgbClr val="85CA3A"/>
                  </a:solidFill>
                  <a:latin typeface="Marianne" panose="02000000000000000000" pitchFamily="50" charset="0"/>
                </a:rPr>
                <a:t>3) Efficacy criteria:</a:t>
              </a:r>
              <a:endParaRPr lang="en-US" sz="2800" dirty="0">
                <a:solidFill>
                  <a:srgbClr val="85CA3A"/>
                </a:solidFill>
                <a:latin typeface="Marianne" panose="02000000000000000000" pitchFamily="50" charset="0"/>
              </a:endParaRPr>
            </a:p>
            <a:p>
              <a:pPr>
                <a:defRPr/>
              </a:pPr>
              <a:r>
                <a:rPr lang="en-US" sz="2800" u="sng" dirty="0">
                  <a:latin typeface="Marianne" panose="02000000000000000000" pitchFamily="50" charset="0"/>
                </a:rPr>
                <a:t>F</a:t>
              </a:r>
              <a:r>
                <a:rPr lang="en-US" sz="2800" u="sng" dirty="0" smtClean="0">
                  <a:latin typeface="Marianne" panose="02000000000000000000" pitchFamily="50" charset="0"/>
                </a:rPr>
                <a:t>or general </a:t>
              </a:r>
              <a:r>
                <a:rPr lang="en-US" sz="2800" u="sng" dirty="0">
                  <a:latin typeface="Marianne" panose="02000000000000000000" pitchFamily="50" charset="0"/>
                </a:rPr>
                <a:t>surface treatment or aerosol </a:t>
              </a:r>
              <a:r>
                <a:rPr lang="en-US" sz="2800" u="sng" dirty="0" smtClean="0">
                  <a:latin typeface="Marianne" panose="02000000000000000000" pitchFamily="50" charset="0"/>
                </a:rPr>
                <a:t>for professionals</a:t>
              </a:r>
              <a:r>
                <a:rPr lang="en-US" sz="2800" u="sng" dirty="0">
                  <a:latin typeface="Marianne" panose="02000000000000000000" pitchFamily="50" charset="0"/>
                </a:rPr>
                <a:t>:</a:t>
              </a:r>
            </a:p>
            <a:p>
              <a:pPr marL="914400" lvl="1" indent="-457200">
                <a:buFont typeface="Wingdings" panose="05000000000000000000" pitchFamily="2" charset="2"/>
                <a:buChar char="§"/>
                <a:defRPr/>
              </a:pPr>
              <a:r>
                <a:rPr lang="en-US" sz="2800" b="1" dirty="0">
                  <a:latin typeface="Marianne" panose="02000000000000000000" pitchFamily="50" charset="0"/>
                </a:rPr>
                <a:t>L</a:t>
              </a:r>
              <a:r>
                <a:rPr lang="en-US" sz="2800" b="1" dirty="0" smtClean="0">
                  <a:latin typeface="Marianne" panose="02000000000000000000" pitchFamily="50" charset="0"/>
                </a:rPr>
                <a:t>aboratory/SU tests:   </a:t>
              </a:r>
            </a:p>
            <a:p>
              <a:pPr>
                <a:defRPr/>
              </a:pPr>
              <a:r>
                <a:rPr lang="en-US" sz="2800" b="1" dirty="0">
                  <a:solidFill>
                    <a:srgbClr val="85CA3A"/>
                  </a:solidFill>
                  <a:latin typeface="Marianne" panose="02000000000000000000" pitchFamily="50" charset="0"/>
                </a:rPr>
                <a:t> </a:t>
              </a:r>
              <a:r>
                <a:rPr lang="en-US" sz="2800" b="1" dirty="0" smtClean="0">
                  <a:solidFill>
                    <a:srgbClr val="85CA3A"/>
                  </a:solidFill>
                  <a:latin typeface="Marianne" panose="02000000000000000000" pitchFamily="50" charset="0"/>
                </a:rPr>
                <a:t>    Direct </a:t>
              </a:r>
              <a:r>
                <a:rPr lang="en-US" sz="2800" b="1" dirty="0">
                  <a:solidFill>
                    <a:srgbClr val="85CA3A"/>
                  </a:solidFill>
                  <a:latin typeface="Marianne" panose="02000000000000000000" pitchFamily="50" charset="0"/>
                </a:rPr>
                <a:t>application</a:t>
              </a:r>
              <a:r>
                <a:rPr lang="en-US" sz="2800" dirty="0">
                  <a:latin typeface="Marianne" panose="02000000000000000000" pitchFamily="50" charset="0"/>
                </a:rPr>
                <a:t>: 100% mortality within 1 hour </a:t>
              </a:r>
            </a:p>
            <a:p>
              <a:pPr>
                <a:defRPr/>
              </a:pPr>
              <a:r>
                <a:rPr lang="en-US" sz="2800" dirty="0" smtClean="0">
                  <a:latin typeface="Marianne" panose="02000000000000000000" pitchFamily="50" charset="0"/>
                </a:rPr>
                <a:t>     </a:t>
              </a:r>
              <a:r>
                <a:rPr lang="en-US" sz="2800" b="1" dirty="0" smtClean="0">
                  <a:solidFill>
                    <a:srgbClr val="85CA3A"/>
                  </a:solidFill>
                  <a:latin typeface="Marianne" panose="02000000000000000000" pitchFamily="50" charset="0"/>
                </a:rPr>
                <a:t>Residual test</a:t>
              </a:r>
              <a:r>
                <a:rPr lang="en-US" sz="2800" dirty="0" smtClean="0">
                  <a:latin typeface="Marianne" panose="02000000000000000000" pitchFamily="50" charset="0"/>
                </a:rPr>
                <a:t>:</a:t>
              </a:r>
              <a:r>
                <a:rPr lang="en-US" sz="2800" dirty="0" smtClean="0">
                  <a:solidFill>
                    <a:srgbClr val="85CA3A"/>
                  </a:solidFill>
                  <a:latin typeface="Marianne" panose="02000000000000000000" pitchFamily="50" charset="0"/>
                </a:rPr>
                <a:t> </a:t>
              </a:r>
              <a:r>
                <a:rPr lang="en-US" sz="2800" dirty="0" smtClean="0">
                  <a:latin typeface="Marianne" panose="02000000000000000000" pitchFamily="50" charset="0"/>
                </a:rPr>
                <a:t>100</a:t>
              </a:r>
              <a:r>
                <a:rPr lang="en-US" sz="2800" dirty="0">
                  <a:latin typeface="Marianne" panose="02000000000000000000" pitchFamily="50" charset="0"/>
                </a:rPr>
                <a:t>% mortality within 24h direct </a:t>
              </a:r>
              <a:r>
                <a:rPr lang="en-US" sz="2800" dirty="0" smtClean="0">
                  <a:latin typeface="Marianne" panose="02000000000000000000" pitchFamily="50" charset="0"/>
                </a:rPr>
                <a:t>after spray </a:t>
              </a:r>
              <a:r>
                <a:rPr lang="en-US" sz="2800" dirty="0">
                  <a:latin typeface="Marianne" panose="02000000000000000000" pitchFamily="50" charset="0"/>
                </a:rPr>
                <a:t>and at the end of </a:t>
              </a:r>
              <a:endParaRPr lang="en-US" sz="2800" dirty="0" smtClean="0">
                <a:latin typeface="Marianne" panose="02000000000000000000" pitchFamily="50" charset="0"/>
              </a:endParaRPr>
            </a:p>
            <a:p>
              <a:pPr>
                <a:defRPr/>
              </a:pPr>
              <a:r>
                <a:rPr lang="en-US" sz="2800" dirty="0">
                  <a:latin typeface="Marianne" panose="02000000000000000000" pitchFamily="50" charset="0"/>
                </a:rPr>
                <a:t> </a:t>
              </a:r>
              <a:r>
                <a:rPr lang="en-US" sz="2800" dirty="0" smtClean="0">
                  <a:latin typeface="Marianne" panose="02000000000000000000" pitchFamily="50" charset="0"/>
                </a:rPr>
                <a:t>                              the </a:t>
              </a:r>
              <a:r>
                <a:rPr lang="en-US" sz="2800" dirty="0">
                  <a:latin typeface="Marianne" panose="02000000000000000000" pitchFamily="50" charset="0"/>
                </a:rPr>
                <a:t>claimed residual period.</a:t>
              </a:r>
            </a:p>
            <a:p>
              <a:pPr marL="914400" lvl="1" indent="-457200">
                <a:buFont typeface="Wingdings" panose="05000000000000000000" pitchFamily="2" charset="2"/>
                <a:buChar char="§"/>
                <a:defRPr/>
              </a:pPr>
              <a:r>
                <a:rPr lang="en-US" sz="2800" b="1" dirty="0" smtClean="0">
                  <a:latin typeface="Marianne" panose="02000000000000000000" pitchFamily="50" charset="0"/>
                </a:rPr>
                <a:t>Field tests:     </a:t>
              </a:r>
              <a:r>
                <a:rPr lang="en-US" sz="2800" dirty="0" smtClean="0">
                  <a:latin typeface="Marianne" panose="02000000000000000000" pitchFamily="50" charset="0"/>
                </a:rPr>
                <a:t>≥ </a:t>
              </a:r>
              <a:r>
                <a:rPr lang="en-US" sz="2800" dirty="0">
                  <a:latin typeface="Marianne" panose="02000000000000000000" pitchFamily="50" charset="0"/>
                </a:rPr>
                <a:t>90% </a:t>
              </a:r>
              <a:r>
                <a:rPr lang="en-US" sz="2800" dirty="0" smtClean="0">
                  <a:latin typeface="Marianne" panose="02000000000000000000" pitchFamily="50" charset="0"/>
                </a:rPr>
                <a:t>population reduction (after </a:t>
              </a:r>
              <a:r>
                <a:rPr lang="en-US" sz="2800" dirty="0">
                  <a:latin typeface="Marianne" panose="02000000000000000000" pitchFamily="50" charset="0"/>
                </a:rPr>
                <a:t>2-10 weeks)</a:t>
              </a:r>
            </a:p>
            <a:p>
              <a:pPr>
                <a:defRPr/>
              </a:pPr>
              <a:endParaRPr lang="en-US" sz="1400" dirty="0">
                <a:latin typeface="Marianne" panose="02000000000000000000" pitchFamily="50" charset="0"/>
              </a:endParaRPr>
            </a:p>
            <a:p>
              <a:pPr>
                <a:defRPr/>
              </a:pPr>
              <a:r>
                <a:rPr lang="en-US" sz="2800" u="sng" dirty="0" smtClean="0">
                  <a:latin typeface="Marianne" panose="02000000000000000000" pitchFamily="50" charset="0"/>
                </a:rPr>
                <a:t>For bait product:</a:t>
              </a:r>
              <a:endParaRPr lang="en-US" sz="2800" u="sng" dirty="0">
                <a:latin typeface="Marianne" panose="02000000000000000000" pitchFamily="50" charset="0"/>
              </a:endParaRPr>
            </a:p>
            <a:p>
              <a:pPr marL="457200" indent="-457200">
                <a:buFont typeface="Wingdings" panose="05000000000000000000" pitchFamily="2" charset="2"/>
                <a:buChar char="§"/>
                <a:defRPr/>
              </a:pPr>
              <a:r>
                <a:rPr lang="en-US" sz="2800" b="1" dirty="0" smtClean="0">
                  <a:latin typeface="Marianne" panose="02000000000000000000" pitchFamily="50" charset="0"/>
                </a:rPr>
                <a:t>Laboratory </a:t>
              </a:r>
              <a:r>
                <a:rPr lang="en-US" sz="2800" b="1" dirty="0">
                  <a:latin typeface="Marianne" panose="02000000000000000000" pitchFamily="50" charset="0"/>
                </a:rPr>
                <a:t>tests (</a:t>
              </a:r>
              <a:r>
                <a:rPr lang="en-US" sz="2800" b="1" dirty="0">
                  <a:solidFill>
                    <a:srgbClr val="85CA3A"/>
                  </a:solidFill>
                  <a:latin typeface="Marianne" panose="02000000000000000000" pitchFamily="50" charset="0"/>
                </a:rPr>
                <a:t>Palatability choice test</a:t>
              </a:r>
              <a:r>
                <a:rPr lang="en-US" sz="2800" b="1" dirty="0" smtClean="0">
                  <a:latin typeface="Marianne" panose="02000000000000000000" pitchFamily="50" charset="0"/>
                </a:rPr>
                <a:t>)     </a:t>
              </a:r>
              <a:r>
                <a:rPr lang="en-US" sz="2800" dirty="0">
                  <a:latin typeface="Marianne" panose="02000000000000000000" pitchFamily="50" charset="0"/>
                </a:rPr>
                <a:t>≥ </a:t>
              </a:r>
              <a:r>
                <a:rPr lang="en-US" sz="2800" dirty="0" smtClean="0">
                  <a:latin typeface="Marianne" panose="02000000000000000000" pitchFamily="50" charset="0"/>
                </a:rPr>
                <a:t>95</a:t>
              </a:r>
              <a:r>
                <a:rPr lang="en-US" sz="2800" dirty="0">
                  <a:latin typeface="Marianne" panose="02000000000000000000" pitchFamily="50" charset="0"/>
                </a:rPr>
                <a:t>% mortality</a:t>
              </a:r>
            </a:p>
            <a:p>
              <a:pPr marL="457200" indent="-457200">
                <a:buFont typeface="Wingdings" panose="05000000000000000000" pitchFamily="2" charset="2"/>
                <a:buChar char="§"/>
                <a:defRPr/>
              </a:pPr>
              <a:r>
                <a:rPr lang="en-US" sz="2800" b="1" dirty="0" smtClean="0">
                  <a:latin typeface="Marianne" panose="02000000000000000000" pitchFamily="50" charset="0"/>
                </a:rPr>
                <a:t>SU tests    </a:t>
              </a:r>
              <a:r>
                <a:rPr lang="en-US" sz="2800" dirty="0">
                  <a:latin typeface="Marianne" panose="02000000000000000000" pitchFamily="50" charset="0"/>
                </a:rPr>
                <a:t>≥ 90% population reduction within a few weeks</a:t>
              </a:r>
            </a:p>
            <a:p>
              <a:pPr marL="457200" indent="-457200">
                <a:buFont typeface="Wingdings" panose="05000000000000000000" pitchFamily="2" charset="2"/>
                <a:buChar char="§"/>
                <a:defRPr/>
              </a:pPr>
              <a:r>
                <a:rPr lang="en-US" sz="2800" b="1" dirty="0" smtClean="0">
                  <a:latin typeface="Marianne" panose="02000000000000000000" pitchFamily="50" charset="0"/>
                </a:rPr>
                <a:t>Field </a:t>
              </a:r>
              <a:r>
                <a:rPr lang="en-US" sz="2800" b="1" dirty="0">
                  <a:latin typeface="Marianne" panose="02000000000000000000" pitchFamily="50" charset="0"/>
                </a:rPr>
                <a:t>tests     </a:t>
              </a:r>
              <a:r>
                <a:rPr lang="en-US" sz="2800" dirty="0">
                  <a:latin typeface="Marianne" panose="02000000000000000000" pitchFamily="50" charset="0"/>
                </a:rPr>
                <a:t>≥ 80% reduction of the population (relative to untreated sites or  </a:t>
              </a:r>
              <a:r>
                <a:rPr lang="en-US" sz="2800" dirty="0" smtClean="0">
                  <a:latin typeface="Marianne" panose="02000000000000000000" pitchFamily="50" charset="0"/>
                </a:rPr>
                <a:t>    </a:t>
              </a:r>
            </a:p>
            <a:p>
              <a:pPr>
                <a:defRPr/>
              </a:pPr>
              <a:r>
                <a:rPr lang="en-US" sz="2800">
                  <a:latin typeface="Marianne" panose="02000000000000000000" pitchFamily="50" charset="0"/>
                </a:rPr>
                <a:t> </a:t>
              </a:r>
              <a:r>
                <a:rPr lang="en-US" sz="2800" smtClean="0">
                  <a:latin typeface="Marianne" panose="02000000000000000000" pitchFamily="50" charset="0"/>
                </a:rPr>
                <a:t>                           pre-treatment </a:t>
              </a:r>
              <a:r>
                <a:rPr lang="en-US" sz="2800" dirty="0">
                  <a:latin typeface="Marianne" panose="02000000000000000000" pitchFamily="50" charset="0"/>
                </a:rPr>
                <a:t>levels).	</a:t>
              </a:r>
              <a:endParaRPr lang="en-US" sz="2800" i="1" dirty="0">
                <a:latin typeface="Marianne" panose="02000000000000000000" pitchFamily="50" charset="0"/>
              </a:endParaRPr>
            </a:p>
          </p:txBody>
        </p:sp>
        <p:pic>
          <p:nvPicPr>
            <p:cNvPr id="94" name="Picture 90" descr="Résultat de recherche d'images pour &quot;flèch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166" y="32042004"/>
              <a:ext cx="354011" cy="27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90" descr="Résultat de recherche d'images pour &quot;flèch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2633" y="34617660"/>
              <a:ext cx="354011" cy="27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90" descr="Résultat de recherche d'images pour &quot;flèch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2691" y="33249294"/>
              <a:ext cx="354011" cy="27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90" descr="Résultat de recherche d'images pour &quot;flèch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364" y="32469314"/>
              <a:ext cx="354011" cy="27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90" descr="Résultat de recherche d'images pour &quot;flèch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2081" y="34263021"/>
              <a:ext cx="354011" cy="27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 name="Image 11"/>
          <p:cNvPicPr>
            <a:picLocks noChangeAspect="1"/>
          </p:cNvPicPr>
          <p:nvPr/>
        </p:nvPicPr>
        <p:blipFill>
          <a:blip r:embed="rId6">
            <a:extLst>
              <a:ext uri="{28A0092B-C50C-407E-A947-70E740481C1C}">
                <a14:useLocalDpi xmlns:a14="http://schemas.microsoft.com/office/drawing/2010/main" val="0"/>
              </a:ext>
            </a:extLst>
          </a:blip>
          <a:srcRect b="12846"/>
          <a:stretch>
            <a:fillRect/>
          </a:stretch>
        </p:blipFill>
        <p:spPr bwMode="auto">
          <a:xfrm>
            <a:off x="17666600" y="27872913"/>
            <a:ext cx="6164714" cy="347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ZoneTexte 29"/>
          <p:cNvSpPr txBox="1">
            <a:spLocks noChangeArrowheads="1"/>
          </p:cNvSpPr>
          <p:nvPr/>
        </p:nvSpPr>
        <p:spPr bwMode="auto">
          <a:xfrm>
            <a:off x="23907827" y="29100763"/>
            <a:ext cx="47347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fr-FR" sz="2400" b="1" i="1" dirty="0" err="1"/>
              <a:t>Required</a:t>
            </a:r>
            <a:r>
              <a:rPr lang="fr-FR" altLang="fr-FR" sz="2400" b="1" i="1" dirty="0"/>
              <a:t> test </a:t>
            </a:r>
            <a:r>
              <a:rPr lang="fr-FR" altLang="fr-FR" sz="2400" b="1" i="1" dirty="0" err="1"/>
              <a:t>species</a:t>
            </a:r>
            <a:r>
              <a:rPr lang="fr-FR" altLang="fr-FR" sz="2400" b="1" i="1" dirty="0"/>
              <a:t> </a:t>
            </a:r>
            <a:r>
              <a:rPr lang="en-US" altLang="fr-FR" sz="2400" b="1" i="1" dirty="0"/>
              <a:t>according to the type of product for repellents against ticks</a:t>
            </a:r>
            <a:endParaRPr lang="fr-FR" altLang="fr-FR" sz="2400" b="1" i="1" dirty="0"/>
          </a:p>
        </p:txBody>
      </p:sp>
      <p:sp>
        <p:nvSpPr>
          <p:cNvPr id="104" name="ZoneTexte 101"/>
          <p:cNvSpPr txBox="1">
            <a:spLocks noChangeArrowheads="1"/>
          </p:cNvSpPr>
          <p:nvPr/>
        </p:nvSpPr>
        <p:spPr bwMode="auto">
          <a:xfrm>
            <a:off x="547859" y="10141270"/>
            <a:ext cx="14220000" cy="954107"/>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a:r>
              <a:rPr lang="en-US" altLang="fr-FR" sz="2800" b="1" dirty="0">
                <a:solidFill>
                  <a:schemeClr val="accent2"/>
                </a:solidFill>
                <a:latin typeface="Marianne" panose="02000000000000000000" pitchFamily="50" charset="0"/>
              </a:rPr>
              <a:t>1-  Claims: </a:t>
            </a:r>
            <a:r>
              <a:rPr lang="en-US" altLang="fr-FR" sz="2800" dirty="0">
                <a:latin typeface="Marianne" panose="02000000000000000000" pitchFamily="50" charset="0"/>
              </a:rPr>
              <a:t>A claim is a </a:t>
            </a:r>
            <a:r>
              <a:rPr lang="en-US" altLang="fr-FR" sz="2800" b="1" dirty="0">
                <a:latin typeface="Marianne" panose="02000000000000000000" pitchFamily="50" charset="0"/>
              </a:rPr>
              <a:t>combination of the different categories </a:t>
            </a:r>
            <a:r>
              <a:rPr lang="en-US" altLang="fr-FR" sz="2800" dirty="0">
                <a:latin typeface="Marianne" panose="02000000000000000000" pitchFamily="50" charset="0"/>
              </a:rPr>
              <a:t>presented </a:t>
            </a:r>
            <a:r>
              <a:rPr lang="en-US" altLang="fr-FR" sz="2800" dirty="0" smtClean="0">
                <a:latin typeface="Marianne" panose="02000000000000000000" pitchFamily="50" charset="0"/>
              </a:rPr>
              <a:t>below. </a:t>
            </a:r>
            <a:r>
              <a:rPr lang="en-US" altLang="fr-FR" sz="2800" dirty="0">
                <a:latin typeface="Marianne" panose="02000000000000000000" pitchFamily="50" charset="0"/>
              </a:rPr>
              <a:t>Several combinations are possible for a same product.</a:t>
            </a:r>
          </a:p>
        </p:txBody>
      </p:sp>
      <p:pic>
        <p:nvPicPr>
          <p:cNvPr id="105" name="Image 32"/>
          <p:cNvPicPr>
            <a:picLocks noChangeAspect="1"/>
          </p:cNvPicPr>
          <p:nvPr/>
        </p:nvPicPr>
        <p:blipFill>
          <a:blip r:embed="rId7"/>
          <a:srcRect/>
          <a:stretch>
            <a:fillRect/>
          </a:stretch>
        </p:blipFill>
        <p:spPr bwMode="auto">
          <a:xfrm>
            <a:off x="3645803" y="11390444"/>
            <a:ext cx="8441961" cy="2760900"/>
          </a:xfrm>
          <a:prstGeom prst="rect">
            <a:avLst/>
          </a:prstGeom>
          <a:noFill/>
          <a:ln w="9525">
            <a:solidFill>
              <a:schemeClr val="accent6">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7" name="ZoneTexte 45"/>
          <p:cNvSpPr txBox="1">
            <a:spLocks noChangeArrowheads="1"/>
          </p:cNvSpPr>
          <p:nvPr/>
        </p:nvSpPr>
        <p:spPr bwMode="auto">
          <a:xfrm>
            <a:off x="525210" y="17754532"/>
            <a:ext cx="14220000"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a:defRPr/>
            </a:pPr>
            <a:r>
              <a:rPr lang="en-US" altLang="fr-FR" sz="2800" b="1" dirty="0">
                <a:solidFill>
                  <a:schemeClr val="accent2"/>
                </a:solidFill>
                <a:latin typeface="Marianne" panose="02000000000000000000" pitchFamily="50" charset="0"/>
              </a:rPr>
              <a:t>2- Efficacy </a:t>
            </a:r>
            <a:r>
              <a:rPr lang="en-US" altLang="fr-FR" sz="2800" b="1" dirty="0" smtClean="0">
                <a:solidFill>
                  <a:schemeClr val="accent2"/>
                </a:solidFill>
                <a:latin typeface="Marianne" panose="02000000000000000000" pitchFamily="50" charset="0"/>
              </a:rPr>
              <a:t>studies: </a:t>
            </a:r>
            <a:r>
              <a:rPr lang="en-US" altLang="fr-FR" sz="2800" dirty="0" smtClean="0">
                <a:latin typeface="Marianne" panose="02000000000000000000" pitchFamily="50" charset="0"/>
              </a:rPr>
              <a:t>Depending </a:t>
            </a:r>
            <a:r>
              <a:rPr lang="en-US" altLang="fr-FR" sz="2800" dirty="0">
                <a:latin typeface="Marianne" panose="02000000000000000000" pitchFamily="50" charset="0"/>
              </a:rPr>
              <a:t>on the </a:t>
            </a:r>
            <a:r>
              <a:rPr lang="en-US" altLang="fr-FR" sz="2800" dirty="0" smtClean="0">
                <a:latin typeface="Marianne" panose="02000000000000000000" pitchFamily="50" charset="0"/>
              </a:rPr>
              <a:t>claim, the applicant </a:t>
            </a:r>
            <a:r>
              <a:rPr lang="en-US" altLang="fr-FR" sz="2800" dirty="0">
                <a:latin typeface="Marianne" panose="02000000000000000000" pitchFamily="50" charset="0"/>
              </a:rPr>
              <a:t>should submit tests according to specific CEN standards as defined in EN 599 / 14128</a:t>
            </a:r>
          </a:p>
        </p:txBody>
      </p:sp>
      <p:sp>
        <p:nvSpPr>
          <p:cNvPr id="109" name="ZoneTexte 108"/>
          <p:cNvSpPr txBox="1"/>
          <p:nvPr/>
        </p:nvSpPr>
        <p:spPr>
          <a:xfrm>
            <a:off x="630800" y="14234688"/>
            <a:ext cx="9053512" cy="400110"/>
          </a:xfrm>
          <a:prstGeom prst="rect">
            <a:avLst/>
          </a:prstGeom>
          <a:noFill/>
        </p:spPr>
        <p:txBody>
          <a:bodyPr>
            <a:spAutoFit/>
          </a:bodyPr>
          <a:lstStyle/>
          <a:p>
            <a:pPr>
              <a:defRPr/>
            </a:pPr>
            <a:r>
              <a:rPr lang="fr-FR" sz="2000" b="1" i="1" cap="small" dirty="0" err="1"/>
              <a:t>Example</a:t>
            </a:r>
            <a:r>
              <a:rPr lang="fr-FR" sz="2000" b="1" i="1" cap="small" dirty="0"/>
              <a:t> of </a:t>
            </a:r>
            <a:r>
              <a:rPr lang="fr-FR" sz="2000" b="1" i="1" cap="small" dirty="0" err="1"/>
              <a:t>wood</a:t>
            </a:r>
            <a:r>
              <a:rPr lang="fr-FR" sz="2000" b="1" i="1" cap="small" dirty="0"/>
              <a:t> </a:t>
            </a:r>
            <a:r>
              <a:rPr lang="fr-FR" sz="2000" b="1" i="1" cap="small" dirty="0" err="1"/>
              <a:t>preservative</a:t>
            </a:r>
            <a:r>
              <a:rPr lang="fr-FR" sz="2000" b="1" i="1" cap="small" dirty="0"/>
              <a:t> in UC2 </a:t>
            </a:r>
            <a:r>
              <a:rPr lang="fr-FR" sz="2000" b="1" i="1" cap="small" dirty="0" err="1"/>
              <a:t>against</a:t>
            </a:r>
            <a:r>
              <a:rPr lang="fr-FR" sz="2000" b="1" i="1" cap="small" dirty="0"/>
              <a:t> </a:t>
            </a:r>
            <a:r>
              <a:rPr lang="fr-FR" sz="2000" b="1" i="1" cap="small" dirty="0" err="1" smtClean="0"/>
              <a:t>fungi</a:t>
            </a:r>
            <a:r>
              <a:rPr lang="fr-FR" sz="2000" b="1" i="1" cap="small" dirty="0"/>
              <a:t>:</a:t>
            </a:r>
          </a:p>
        </p:txBody>
      </p:sp>
      <p:sp>
        <p:nvSpPr>
          <p:cNvPr id="114" name="ZoneTexte 113"/>
          <p:cNvSpPr txBox="1"/>
          <p:nvPr/>
        </p:nvSpPr>
        <p:spPr>
          <a:xfrm>
            <a:off x="11902884" y="19904696"/>
            <a:ext cx="2727325" cy="1200329"/>
          </a:xfrm>
          <a:prstGeom prst="rect">
            <a:avLst/>
          </a:prstGeom>
          <a:noFill/>
        </p:spPr>
        <p:txBody>
          <a:bodyPr>
            <a:spAutoFit/>
          </a:bodyPr>
          <a:lstStyle/>
          <a:p>
            <a:pPr algn="ctr">
              <a:defRPr/>
            </a:pPr>
            <a:r>
              <a:rPr lang="fr-FR" sz="2400" b="1" i="1" cap="small" dirty="0" err="1"/>
              <a:t>Efficacy</a:t>
            </a:r>
            <a:r>
              <a:rPr lang="fr-FR" sz="2400" b="1" i="1" cap="small" dirty="0"/>
              <a:t> </a:t>
            </a:r>
            <a:r>
              <a:rPr lang="fr-FR" sz="2400" b="1" i="1" cap="small" dirty="0" err="1"/>
              <a:t>criteria</a:t>
            </a:r>
            <a:r>
              <a:rPr lang="fr-FR" sz="2400" b="1" i="1" cap="small" dirty="0"/>
              <a:t> for </a:t>
            </a:r>
            <a:r>
              <a:rPr lang="fr-FR" sz="2400" b="1" i="1" cap="small" dirty="0" err="1"/>
              <a:t>preventive</a:t>
            </a:r>
            <a:r>
              <a:rPr lang="fr-FR" sz="2400" b="1" i="1" cap="small" dirty="0"/>
              <a:t> class 2 (EN 599-1) </a:t>
            </a:r>
          </a:p>
        </p:txBody>
      </p:sp>
      <p:sp>
        <p:nvSpPr>
          <p:cNvPr id="119" name="ZoneTexte 41"/>
          <p:cNvSpPr>
            <a:spLocks/>
          </p:cNvSpPr>
          <p:nvPr/>
        </p:nvSpPr>
        <p:spPr bwMode="auto">
          <a:xfrm>
            <a:off x="549273" y="24424766"/>
            <a:ext cx="14220000"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defRPr/>
            </a:pPr>
            <a:r>
              <a:rPr lang="en-US" altLang="fr-FR" sz="2800" b="1" dirty="0">
                <a:solidFill>
                  <a:schemeClr val="accent2"/>
                </a:solidFill>
                <a:latin typeface="Marianne" panose="02000000000000000000" pitchFamily="50" charset="0"/>
              </a:rPr>
              <a:t>4- Resistance assessment: </a:t>
            </a:r>
            <a:r>
              <a:rPr lang="en-US" altLang="fr-FR" sz="2800" dirty="0">
                <a:latin typeface="Marianne" panose="02000000000000000000" pitchFamily="50" charset="0"/>
              </a:rPr>
              <a:t>No cases of resistances are reported or known up to the time being in the field of wood preservation.</a:t>
            </a:r>
            <a:r>
              <a:rPr lang="en-US" altLang="fr-FR" sz="2800" b="1" dirty="0">
                <a:solidFill>
                  <a:schemeClr val="accent6"/>
                </a:solidFill>
                <a:latin typeface="Marianne" panose="02000000000000000000" pitchFamily="50" charset="0"/>
              </a:rPr>
              <a:t> </a:t>
            </a:r>
          </a:p>
        </p:txBody>
      </p:sp>
      <p:sp>
        <p:nvSpPr>
          <p:cNvPr id="121" name="ZoneTexte 45"/>
          <p:cNvSpPr txBox="1">
            <a:spLocks noChangeArrowheads="1"/>
          </p:cNvSpPr>
          <p:nvPr/>
        </p:nvSpPr>
        <p:spPr bwMode="auto">
          <a:xfrm>
            <a:off x="15390200" y="16454415"/>
            <a:ext cx="14220000" cy="1815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defRPr/>
            </a:pPr>
            <a:r>
              <a:rPr lang="en-US" altLang="fr-FR" sz="2800" b="1" dirty="0">
                <a:solidFill>
                  <a:srgbClr val="0070C0"/>
                </a:solidFill>
                <a:latin typeface="Marianne" panose="02000000000000000000" pitchFamily="50" charset="0"/>
              </a:rPr>
              <a:t>3- Criteria: </a:t>
            </a:r>
            <a:r>
              <a:rPr lang="en-US" altLang="fr-FR" sz="2800" dirty="0" smtClean="0">
                <a:latin typeface="Marianne" panose="02000000000000000000" pitchFamily="50" charset="0"/>
              </a:rPr>
              <a:t>the same for all target organisms: </a:t>
            </a:r>
          </a:p>
          <a:p>
            <a:pPr marL="540000" indent="-457200" algn="just">
              <a:buFont typeface="Wingdings" panose="05000000000000000000" pitchFamily="2" charset="2"/>
              <a:buChar char="ü"/>
              <a:defRPr/>
            </a:pPr>
            <a:r>
              <a:rPr lang="en-US" altLang="fr-FR" sz="2800" b="1" dirty="0" smtClean="0">
                <a:latin typeface="Marianne" panose="02000000000000000000" pitchFamily="50" charset="0"/>
              </a:rPr>
              <a:t>For laboratory and semi-field tests ≥ 90% mortality. </a:t>
            </a:r>
          </a:p>
          <a:p>
            <a:pPr marL="540000" algn="just">
              <a:defRPr/>
            </a:pPr>
            <a:r>
              <a:rPr lang="en-US" altLang="fr-FR" sz="2800" dirty="0" smtClean="0">
                <a:latin typeface="Marianne" panose="02000000000000000000" pitchFamily="50" charset="0"/>
              </a:rPr>
              <a:t>the </a:t>
            </a:r>
            <a:r>
              <a:rPr lang="en-US" altLang="fr-FR" sz="2800" dirty="0">
                <a:latin typeface="Marianne" panose="02000000000000000000" pitchFamily="50" charset="0"/>
              </a:rPr>
              <a:t>percentage of ingested bait containing the product should be ≥ 20</a:t>
            </a:r>
            <a:r>
              <a:rPr lang="en-US" altLang="fr-FR" sz="2800" dirty="0" smtClean="0">
                <a:latin typeface="Marianne" panose="02000000000000000000" pitchFamily="50" charset="0"/>
              </a:rPr>
              <a:t>%.</a:t>
            </a:r>
            <a:endParaRPr lang="en-US" altLang="fr-FR" sz="1400" dirty="0">
              <a:latin typeface="Marianne" panose="02000000000000000000" pitchFamily="50" charset="0"/>
            </a:endParaRPr>
          </a:p>
          <a:p>
            <a:pPr marL="540000" indent="-457200" algn="just">
              <a:buFont typeface="Wingdings" panose="05000000000000000000" pitchFamily="2" charset="2"/>
              <a:buChar char="ü"/>
              <a:defRPr/>
            </a:pPr>
            <a:r>
              <a:rPr lang="en-US" altLang="fr-FR" sz="2800" b="1" dirty="0">
                <a:latin typeface="Marianne" panose="02000000000000000000" pitchFamily="50" charset="0"/>
              </a:rPr>
              <a:t>For field test</a:t>
            </a:r>
            <a:r>
              <a:rPr lang="en-US" altLang="fr-FR" sz="2800" dirty="0">
                <a:latin typeface="Marianne" panose="02000000000000000000" pitchFamily="50" charset="0"/>
              </a:rPr>
              <a:t>, </a:t>
            </a:r>
            <a:r>
              <a:rPr lang="en-US" altLang="fr-FR" sz="2800" b="1" dirty="0">
                <a:latin typeface="Marianne" panose="02000000000000000000" pitchFamily="50" charset="0"/>
              </a:rPr>
              <a:t>a ≥ 90% decrease of the </a:t>
            </a:r>
            <a:r>
              <a:rPr lang="en-US" altLang="fr-FR" sz="2800" b="1" dirty="0" smtClean="0">
                <a:latin typeface="Marianne" panose="02000000000000000000" pitchFamily="50" charset="0"/>
              </a:rPr>
              <a:t>population</a:t>
            </a:r>
            <a:r>
              <a:rPr lang="en-US" altLang="fr-FR" sz="2800" dirty="0" smtClean="0">
                <a:latin typeface="Marianne" panose="02000000000000000000" pitchFamily="50" charset="0"/>
              </a:rPr>
              <a:t>.</a:t>
            </a:r>
            <a:endParaRPr lang="en-US" altLang="fr-FR" sz="2800" dirty="0">
              <a:latin typeface="Marianne" panose="02000000000000000000" pitchFamily="50" charset="0"/>
            </a:endParaRPr>
          </a:p>
        </p:txBody>
      </p:sp>
      <p:sp>
        <p:nvSpPr>
          <p:cNvPr id="122" name="ZoneTexte 45"/>
          <p:cNvSpPr txBox="1">
            <a:spLocks noChangeArrowheads="1"/>
          </p:cNvSpPr>
          <p:nvPr/>
        </p:nvSpPr>
        <p:spPr bwMode="auto">
          <a:xfrm>
            <a:off x="549273" y="22380534"/>
            <a:ext cx="14220000"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defRPr/>
            </a:pPr>
            <a:r>
              <a:rPr lang="en-US" altLang="fr-FR" sz="2800" b="1" dirty="0">
                <a:solidFill>
                  <a:schemeClr val="accent2"/>
                </a:solidFill>
                <a:latin typeface="Marianne" panose="02000000000000000000" pitchFamily="50" charset="0"/>
              </a:rPr>
              <a:t>3- Criteria: </a:t>
            </a:r>
            <a:r>
              <a:rPr lang="en-US" altLang="fr-FR" sz="2800" dirty="0">
                <a:latin typeface="Marianne" panose="02000000000000000000" pitchFamily="50" charset="0"/>
              </a:rPr>
              <a:t>The validation criteria for each standard must be fulfilled. </a:t>
            </a:r>
          </a:p>
        </p:txBody>
      </p:sp>
      <p:grpSp>
        <p:nvGrpSpPr>
          <p:cNvPr id="3" name="Groupe 2"/>
          <p:cNvGrpSpPr/>
          <p:nvPr/>
        </p:nvGrpSpPr>
        <p:grpSpPr>
          <a:xfrm>
            <a:off x="1977792" y="14696422"/>
            <a:ext cx="11422378" cy="2774326"/>
            <a:chOff x="1632397" y="14984376"/>
            <a:chExt cx="11065962" cy="2512607"/>
          </a:xfrm>
        </p:grpSpPr>
        <p:pic>
          <p:nvPicPr>
            <p:cNvPr id="108" name="Image 10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32397" y="15036087"/>
              <a:ext cx="5972983" cy="246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Image 10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34828" y="15014702"/>
              <a:ext cx="1102363" cy="21902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cxnSp>
          <p:nvCxnSpPr>
            <p:cNvPr id="111" name="Connecteur droit avec flèche 110"/>
            <p:cNvCxnSpPr/>
            <p:nvPr/>
          </p:nvCxnSpPr>
          <p:spPr>
            <a:xfrm flipV="1">
              <a:off x="7507276" y="14984376"/>
              <a:ext cx="1578370" cy="1431258"/>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112" name="Connecteur droit avec flèche 111"/>
            <p:cNvCxnSpPr/>
            <p:nvPr/>
          </p:nvCxnSpPr>
          <p:spPr>
            <a:xfrm>
              <a:off x="7475314" y="16579594"/>
              <a:ext cx="1544828" cy="567646"/>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sp>
          <p:nvSpPr>
            <p:cNvPr id="113" name="Rectangle à coins arrondis 112"/>
            <p:cNvSpPr/>
            <p:nvPr/>
          </p:nvSpPr>
          <p:spPr>
            <a:xfrm>
              <a:off x="9129742" y="15549537"/>
              <a:ext cx="1142999" cy="286241"/>
            </a:xfrm>
            <a:prstGeom prst="roundRect">
              <a:avLst/>
            </a:prstGeom>
            <a:solidFill>
              <a:schemeClr val="lt1">
                <a:alpha val="0"/>
              </a:schemeClr>
            </a:solidFill>
            <a:ln w="76200">
              <a:solidFill>
                <a:schemeClr val="accent2"/>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solidFill>
                  <a:schemeClr val="accent2"/>
                </a:solidFill>
              </a:endParaRPr>
            </a:p>
          </p:txBody>
        </p:sp>
        <p:pic>
          <p:nvPicPr>
            <p:cNvPr id="120" name="Imag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715292" y="15463890"/>
              <a:ext cx="1983067" cy="13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ZoneTexte 122"/>
            <p:cNvSpPr txBox="1"/>
            <p:nvPr/>
          </p:nvSpPr>
          <p:spPr>
            <a:xfrm>
              <a:off x="10715292" y="16897717"/>
              <a:ext cx="1983067" cy="400110"/>
            </a:xfrm>
            <a:prstGeom prst="rect">
              <a:avLst/>
            </a:prstGeom>
            <a:noFill/>
          </p:spPr>
          <p:txBody>
            <a:bodyPr wrap="square">
              <a:spAutoFit/>
            </a:bodyPr>
            <a:lstStyle/>
            <a:p>
              <a:pPr>
                <a:defRPr/>
              </a:pPr>
              <a:r>
                <a:rPr lang="fr-FR" sz="2000" i="1" cap="small" dirty="0"/>
                <a:t>Brown rot </a:t>
              </a:r>
              <a:r>
                <a:rPr lang="fr-FR" sz="2000" i="1" cap="small" dirty="0" err="1"/>
                <a:t>fungi</a:t>
              </a:r>
              <a:endParaRPr lang="fr-FR" sz="2000" i="1" cap="small" dirty="0"/>
            </a:p>
          </p:txBody>
        </p:sp>
      </p:grpSp>
      <p:sp>
        <p:nvSpPr>
          <p:cNvPr id="124" name="ZoneTexte 41"/>
          <p:cNvSpPr>
            <a:spLocks/>
          </p:cNvSpPr>
          <p:nvPr/>
        </p:nvSpPr>
        <p:spPr bwMode="auto">
          <a:xfrm>
            <a:off x="15570200" y="31500340"/>
            <a:ext cx="14220000"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r>
              <a:rPr lang="en-US" altLang="fr-FR" sz="2800" b="1" dirty="0">
                <a:solidFill>
                  <a:srgbClr val="C00000"/>
                </a:solidFill>
                <a:latin typeface="Marianne" panose="02000000000000000000" pitchFamily="50" charset="0"/>
              </a:rPr>
              <a:t>2) Efficacy studies: </a:t>
            </a:r>
            <a:r>
              <a:rPr lang="en-US" altLang="fr-FR" sz="2800" dirty="0" smtClean="0">
                <a:latin typeface="Marianne" panose="02000000000000000000" pitchFamily="50" charset="0"/>
              </a:rPr>
              <a:t>For repellent product on human skin against ticks a </a:t>
            </a:r>
            <a:r>
              <a:rPr lang="en-US" altLang="fr-FR" sz="2800" b="1" dirty="0" smtClean="0">
                <a:latin typeface="Marianne" panose="02000000000000000000" pitchFamily="50" charset="0"/>
              </a:rPr>
              <a:t>simulated-use test </a:t>
            </a:r>
            <a:r>
              <a:rPr lang="en-US" altLang="fr-FR" sz="2800" dirty="0" smtClean="0">
                <a:latin typeface="Marianne" panose="02000000000000000000" pitchFamily="50" charset="0"/>
              </a:rPr>
              <a:t>should be provided.</a:t>
            </a:r>
            <a:endParaRPr lang="en-US" altLang="fr-FR" sz="2800" dirty="0">
              <a:latin typeface="Marianne" panose="02000000000000000000" pitchFamily="50" charset="0"/>
            </a:endParaRPr>
          </a:p>
        </p:txBody>
      </p:sp>
      <p:sp>
        <p:nvSpPr>
          <p:cNvPr id="125" name="ZoneTexte 41"/>
          <p:cNvSpPr>
            <a:spLocks/>
          </p:cNvSpPr>
          <p:nvPr/>
        </p:nvSpPr>
        <p:spPr bwMode="auto">
          <a:xfrm>
            <a:off x="15587875" y="36156247"/>
            <a:ext cx="14220000" cy="2462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defRPr/>
            </a:pPr>
            <a:r>
              <a:rPr lang="en-US" altLang="fr-FR" sz="2800" b="1" dirty="0">
                <a:solidFill>
                  <a:srgbClr val="C00000"/>
                </a:solidFill>
                <a:latin typeface="Marianne" panose="02000000000000000000" pitchFamily="50" charset="0"/>
              </a:rPr>
              <a:t>3) Efficacy criteria:</a:t>
            </a:r>
            <a:r>
              <a:rPr lang="en-US" altLang="fr-FR" sz="2800" b="1" dirty="0">
                <a:latin typeface="Marianne" panose="02000000000000000000" pitchFamily="50" charset="0"/>
              </a:rPr>
              <a:t> Complete Protection Time </a:t>
            </a:r>
            <a:r>
              <a:rPr lang="en-US" altLang="fr-FR" sz="2800" dirty="0">
                <a:latin typeface="Marianne" panose="02000000000000000000" pitchFamily="50" charset="0"/>
              </a:rPr>
              <a:t>(CPT): time between application of the product and demonstration of its ineffectiveness </a:t>
            </a:r>
            <a:r>
              <a:rPr lang="en-US" altLang="fr-FR" sz="2800" dirty="0" smtClean="0">
                <a:latin typeface="Marianne" panose="02000000000000000000" pitchFamily="50" charset="0"/>
              </a:rPr>
              <a:t>(not </a:t>
            </a:r>
            <a:r>
              <a:rPr lang="en-US" altLang="fr-FR" sz="2800" dirty="0">
                <a:latin typeface="Marianne" panose="02000000000000000000" pitchFamily="50" charset="0"/>
              </a:rPr>
              <a:t>repelled during the observation time). </a:t>
            </a:r>
          </a:p>
          <a:p>
            <a:pPr>
              <a:defRPr/>
            </a:pPr>
            <a:endParaRPr lang="en-US" altLang="fr-FR" sz="1400" dirty="0">
              <a:latin typeface="Marianne" panose="02000000000000000000" pitchFamily="50" charset="0"/>
            </a:endParaRPr>
          </a:p>
          <a:p>
            <a:pPr>
              <a:defRPr/>
            </a:pPr>
            <a:r>
              <a:rPr lang="en-US" altLang="fr-FR" sz="2800" dirty="0">
                <a:latin typeface="Marianne" panose="02000000000000000000" pitchFamily="50" charset="0"/>
              </a:rPr>
              <a:t>CPT should correspond to the shortest CPT (mean or median) among the </a:t>
            </a:r>
            <a:r>
              <a:rPr lang="en-US" altLang="fr-FR" sz="2800" dirty="0" smtClean="0">
                <a:latin typeface="Marianne" panose="02000000000000000000" pitchFamily="50" charset="0"/>
              </a:rPr>
              <a:t>tested </a:t>
            </a:r>
            <a:r>
              <a:rPr lang="en-US" altLang="fr-FR" sz="2800" dirty="0">
                <a:latin typeface="Marianne" panose="02000000000000000000" pitchFamily="50" charset="0"/>
              </a:rPr>
              <a:t>species and developmental stages.</a:t>
            </a:r>
          </a:p>
        </p:txBody>
      </p:sp>
      <p:sp>
        <p:nvSpPr>
          <p:cNvPr id="126" name="ZoneTexte 41"/>
          <p:cNvSpPr>
            <a:spLocks/>
          </p:cNvSpPr>
          <p:nvPr/>
        </p:nvSpPr>
        <p:spPr bwMode="auto">
          <a:xfrm>
            <a:off x="515202" y="26817618"/>
            <a:ext cx="14220000"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514350" indent="-514350" algn="just">
              <a:buFontTx/>
              <a:buAutoNum type="arabicParenR"/>
              <a:defRPr/>
            </a:pPr>
            <a:r>
              <a:rPr lang="en-US" altLang="fr-FR" sz="2800" b="1" dirty="0">
                <a:solidFill>
                  <a:srgbClr val="85CA3A"/>
                </a:solidFill>
                <a:latin typeface="Marianne" panose="02000000000000000000" pitchFamily="50" charset="0"/>
              </a:rPr>
              <a:t>Claims: </a:t>
            </a:r>
            <a:r>
              <a:rPr lang="en-US" altLang="fr-FR" sz="2800" dirty="0" smtClean="0">
                <a:latin typeface="Marianne" panose="02000000000000000000" pitchFamily="50" charset="0"/>
              </a:rPr>
              <a:t>combination of the </a:t>
            </a:r>
            <a:r>
              <a:rPr lang="en-US" altLang="fr-FR" sz="2800" b="1" dirty="0">
                <a:latin typeface="Marianne" panose="02000000000000000000" pitchFamily="50" charset="0"/>
              </a:rPr>
              <a:t>target organisms</a:t>
            </a:r>
            <a:r>
              <a:rPr lang="en-US" altLang="fr-FR" sz="2800" dirty="0">
                <a:latin typeface="Marianne" panose="02000000000000000000" pitchFamily="50" charset="0"/>
              </a:rPr>
              <a:t>, the </a:t>
            </a:r>
            <a:r>
              <a:rPr lang="en-US" altLang="fr-FR" sz="2800" b="1" dirty="0">
                <a:latin typeface="Marianne" panose="02000000000000000000" pitchFamily="50" charset="0"/>
              </a:rPr>
              <a:t>type of treatment </a:t>
            </a:r>
            <a:r>
              <a:rPr lang="en-US" altLang="fr-FR" sz="2800" dirty="0">
                <a:latin typeface="Marianne" panose="02000000000000000000" pitchFamily="50" charset="0"/>
              </a:rPr>
              <a:t>and the </a:t>
            </a:r>
            <a:r>
              <a:rPr lang="en-US" altLang="fr-FR" sz="2800" b="1" dirty="0">
                <a:latin typeface="Marianne" panose="02000000000000000000" pitchFamily="50" charset="0"/>
              </a:rPr>
              <a:t>users</a:t>
            </a:r>
            <a:r>
              <a:rPr lang="en-US" altLang="fr-FR" sz="2800" dirty="0">
                <a:latin typeface="Marianne" panose="02000000000000000000" pitchFamily="50" charset="0"/>
              </a:rPr>
              <a:t> (professional or non professional).</a:t>
            </a:r>
          </a:p>
        </p:txBody>
      </p:sp>
      <p:sp>
        <p:nvSpPr>
          <p:cNvPr id="127" name="Rectangle à coins arrondis 126"/>
          <p:cNvSpPr/>
          <p:nvPr/>
        </p:nvSpPr>
        <p:spPr>
          <a:xfrm>
            <a:off x="21551968" y="35232407"/>
            <a:ext cx="1728000" cy="180000"/>
          </a:xfrm>
          <a:prstGeom prst="roundRect">
            <a:avLst/>
          </a:prstGeom>
          <a:solidFill>
            <a:schemeClr val="lt1">
              <a:alpha val="0"/>
            </a:schemeClr>
          </a:solidFill>
          <a:ln w="76200">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solidFill>
                <a:srgbClr val="00B050"/>
              </a:solidFill>
            </a:endParaRPr>
          </a:p>
        </p:txBody>
      </p:sp>
      <p:sp>
        <p:nvSpPr>
          <p:cNvPr id="128" name="ZoneTexte 29"/>
          <p:cNvSpPr txBox="1">
            <a:spLocks noChangeArrowheads="1"/>
          </p:cNvSpPr>
          <p:nvPr/>
        </p:nvSpPr>
        <p:spPr bwMode="auto">
          <a:xfrm>
            <a:off x="23861085" y="33217173"/>
            <a:ext cx="45688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fr-FR" sz="2400" b="1" i="1" dirty="0"/>
              <a:t>Simulated-use test on human forearms against </a:t>
            </a:r>
            <a:r>
              <a:rPr lang="en-US" altLang="fr-FR" sz="2400" b="1" i="1" dirty="0" smtClean="0"/>
              <a:t>ticks</a:t>
            </a:r>
            <a:r>
              <a:rPr lang="en-US" altLang="fr-FR" sz="2400" b="1" i="1" dirty="0"/>
              <a:t>: </a:t>
            </a:r>
            <a:endParaRPr lang="en-US" altLang="fr-FR" sz="2400" b="1" i="1" dirty="0" smtClean="0"/>
          </a:p>
          <a:p>
            <a:pPr marL="342900" indent="-342900">
              <a:buFontTx/>
              <a:buChar char="-"/>
            </a:pPr>
            <a:r>
              <a:rPr lang="en-US" altLang="fr-FR" sz="2400" i="1" dirty="0" smtClean="0"/>
              <a:t>10 </a:t>
            </a:r>
            <a:r>
              <a:rPr lang="en-US" altLang="fr-FR" sz="2400" i="1" dirty="0"/>
              <a:t>volunteers, </a:t>
            </a:r>
          </a:p>
          <a:p>
            <a:pPr marL="342900" indent="-342900">
              <a:buFontTx/>
              <a:buChar char="-"/>
            </a:pPr>
            <a:r>
              <a:rPr lang="en-US" altLang="fr-FR" sz="2400" i="1" dirty="0" smtClean="0"/>
              <a:t>10 </a:t>
            </a:r>
            <a:r>
              <a:rPr lang="en-US" altLang="fr-FR" sz="2400" i="1" dirty="0"/>
              <a:t>ticks per hour, </a:t>
            </a:r>
            <a:endParaRPr lang="en-US" altLang="fr-FR" sz="2400" i="1" dirty="0" smtClean="0"/>
          </a:p>
          <a:p>
            <a:pPr marL="342900" indent="-342900">
              <a:buFontTx/>
              <a:buChar char="-"/>
            </a:pPr>
            <a:r>
              <a:rPr lang="en-US" altLang="fr-FR" sz="2400" i="1" dirty="0" smtClean="0"/>
              <a:t>3 </a:t>
            </a:r>
            <a:r>
              <a:rPr lang="en-US" altLang="fr-FR" sz="2400" i="1" dirty="0"/>
              <a:t>min observation </a:t>
            </a:r>
            <a:r>
              <a:rPr lang="en-US" altLang="fr-FR" sz="2400" i="1" dirty="0" smtClean="0"/>
              <a:t>time</a:t>
            </a:r>
            <a:endParaRPr lang="en-US" altLang="fr-FR" sz="2400" i="1" dirty="0"/>
          </a:p>
          <a:p>
            <a:endParaRPr lang="fr-FR" altLang="fr-FR" sz="2400" i="1" dirty="0"/>
          </a:p>
        </p:txBody>
      </p:sp>
      <p:sp>
        <p:nvSpPr>
          <p:cNvPr id="129" name="Rectangle 128"/>
          <p:cNvSpPr/>
          <p:nvPr/>
        </p:nvSpPr>
        <p:spPr>
          <a:xfrm>
            <a:off x="369273" y="42335289"/>
            <a:ext cx="29664000" cy="369332"/>
          </a:xfrm>
          <a:prstGeom prst="rect">
            <a:avLst/>
          </a:prstGeom>
        </p:spPr>
        <p:txBody>
          <a:bodyPr>
            <a:spAutoFit/>
          </a:bodyPr>
          <a:lstStyle/>
          <a:p>
            <a:pPr>
              <a:defRPr/>
            </a:pPr>
            <a:r>
              <a:rPr lang="fr-FR" dirty="0">
                <a:latin typeface="Marianne" panose="02000000000000000000" pitchFamily="50" charset="0"/>
              </a:rPr>
              <a:t>* </a:t>
            </a:r>
            <a:r>
              <a:rPr lang="en-US" dirty="0">
                <a:latin typeface="Marianne" panose="02000000000000000000" pitchFamily="50" charset="0"/>
              </a:rPr>
              <a:t>Guidance on the Biocidal Products Regulation Volume II Efficacy - Assessment and Evaluation (Parts B+C) Version 4.0 December 2021</a:t>
            </a:r>
            <a:endParaRPr lang="en-US" b="1" dirty="0">
              <a:solidFill>
                <a:schemeClr val="accent6">
                  <a:lumMod val="75000"/>
                </a:schemeClr>
              </a:solidFill>
              <a:latin typeface="Marianne" panose="02000000000000000000" pitchFamily="50" charset="0"/>
            </a:endParaRPr>
          </a:p>
        </p:txBody>
      </p:sp>
      <p:sp>
        <p:nvSpPr>
          <p:cNvPr id="130" name="Rectangle 109"/>
          <p:cNvSpPr>
            <a:spLocks noChangeArrowheads="1"/>
          </p:cNvSpPr>
          <p:nvPr/>
        </p:nvSpPr>
        <p:spPr bwMode="auto">
          <a:xfrm>
            <a:off x="17048163" y="27714575"/>
            <a:ext cx="3599973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r-FR" altLang="fr-FR"/>
              <a:t/>
            </a:r>
            <a:br>
              <a:rPr lang="fr-FR" altLang="fr-FR"/>
            </a:br>
            <a:endParaRPr lang="fr-FR" altLang="fr-FR"/>
          </a:p>
        </p:txBody>
      </p:sp>
      <p:grpSp>
        <p:nvGrpSpPr>
          <p:cNvPr id="4" name="Groupe 3"/>
          <p:cNvGrpSpPr/>
          <p:nvPr/>
        </p:nvGrpSpPr>
        <p:grpSpPr>
          <a:xfrm>
            <a:off x="1985155" y="18959488"/>
            <a:ext cx="9997295" cy="3109110"/>
            <a:chOff x="2559163" y="19475700"/>
            <a:chExt cx="9058829" cy="2422859"/>
          </a:xfrm>
        </p:grpSpPr>
        <p:pic>
          <p:nvPicPr>
            <p:cNvPr id="19" name="Image 1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59163" y="19475700"/>
              <a:ext cx="9058829" cy="240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Rectangle à coins arrondis 114"/>
            <p:cNvSpPr/>
            <p:nvPr/>
          </p:nvSpPr>
          <p:spPr>
            <a:xfrm>
              <a:off x="5388640" y="19476587"/>
              <a:ext cx="1728000" cy="637170"/>
            </a:xfrm>
            <a:prstGeom prst="roundRect">
              <a:avLst/>
            </a:prstGeom>
            <a:solidFill>
              <a:schemeClr val="lt1">
                <a:alpha val="0"/>
              </a:schemeClr>
            </a:solidFill>
            <a:ln w="76200">
              <a:solidFill>
                <a:schemeClr val="accent2"/>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sp>
          <p:nvSpPr>
            <p:cNvPr id="117" name="Rectangle à coins arrondis 116"/>
            <p:cNvSpPr/>
            <p:nvPr/>
          </p:nvSpPr>
          <p:spPr>
            <a:xfrm>
              <a:off x="2577994" y="21675519"/>
              <a:ext cx="197288" cy="223040"/>
            </a:xfrm>
            <a:prstGeom prst="roundRect">
              <a:avLst/>
            </a:prstGeom>
            <a:solidFill>
              <a:schemeClr val="lt1">
                <a:alpha val="0"/>
              </a:schemeClr>
            </a:solidFill>
            <a:ln w="76200">
              <a:solidFill>
                <a:schemeClr val="accent2"/>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sp>
          <p:nvSpPr>
            <p:cNvPr id="118" name="Rectangle à coins arrondis 117"/>
            <p:cNvSpPr/>
            <p:nvPr/>
          </p:nvSpPr>
          <p:spPr>
            <a:xfrm>
              <a:off x="5272031" y="20313003"/>
              <a:ext cx="1944000" cy="1357808"/>
            </a:xfrm>
            <a:prstGeom prst="roundRect">
              <a:avLst/>
            </a:prstGeom>
            <a:solidFill>
              <a:schemeClr val="lt1">
                <a:alpha val="0"/>
              </a:schemeClr>
            </a:solidFill>
            <a:ln w="76200">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solidFill>
                  <a:srgbClr val="00B050"/>
                </a:solidFill>
              </a:endParaRPr>
            </a:p>
          </p:txBody>
        </p:sp>
        <p:sp>
          <p:nvSpPr>
            <p:cNvPr id="133" name="Rectangle à coins arrondis 132"/>
            <p:cNvSpPr/>
            <p:nvPr/>
          </p:nvSpPr>
          <p:spPr>
            <a:xfrm>
              <a:off x="3053884" y="20334444"/>
              <a:ext cx="909616" cy="370031"/>
            </a:xfrm>
            <a:prstGeom prst="roundRect">
              <a:avLst/>
            </a:prstGeom>
            <a:solidFill>
              <a:schemeClr val="lt1">
                <a:alpha val="0"/>
              </a:schemeClr>
            </a:solidFill>
            <a:ln w="76200">
              <a:solidFill>
                <a:schemeClr val="accent2"/>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grpSp>
      <p:grpSp>
        <p:nvGrpSpPr>
          <p:cNvPr id="135" name="Groupe 15"/>
          <p:cNvGrpSpPr>
            <a:grpSpLocks/>
          </p:cNvGrpSpPr>
          <p:nvPr/>
        </p:nvGrpSpPr>
        <p:grpSpPr bwMode="auto">
          <a:xfrm>
            <a:off x="16023264" y="14563379"/>
            <a:ext cx="4607025" cy="1596112"/>
            <a:chOff x="18699390" y="13179089"/>
            <a:chExt cx="7610476" cy="2413362"/>
          </a:xfrm>
        </p:grpSpPr>
        <p:sp>
          <p:nvSpPr>
            <p:cNvPr id="136" name="Rectangle 135"/>
            <p:cNvSpPr/>
            <p:nvPr/>
          </p:nvSpPr>
          <p:spPr>
            <a:xfrm>
              <a:off x="20255168" y="13185440"/>
              <a:ext cx="3952946" cy="1433737"/>
            </a:xfrm>
            <a:prstGeom prst="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endParaRPr kumimoji="0" lang="fr-FR" sz="9700" b="0" i="0" u="none" strike="noStrike" kern="0" cap="none" spc="0" normalizeH="0" baseline="0" noProof="0">
                <a:ln>
                  <a:noFill/>
                </a:ln>
                <a:solidFill>
                  <a:prstClr val="white"/>
                </a:solidFill>
                <a:effectLst/>
                <a:uLnTx/>
                <a:uFillTx/>
                <a:latin typeface="Calibri"/>
                <a:ea typeface="+mn-ea"/>
                <a:cs typeface="+mn-cs"/>
              </a:endParaRPr>
            </a:p>
          </p:txBody>
        </p:sp>
        <p:sp>
          <p:nvSpPr>
            <p:cNvPr id="137" name="Rectangle 136"/>
            <p:cNvSpPr/>
            <p:nvPr/>
          </p:nvSpPr>
          <p:spPr>
            <a:xfrm>
              <a:off x="18699390" y="13185440"/>
              <a:ext cx="1555778" cy="1433737"/>
            </a:xfrm>
            <a:prstGeom prst="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endParaRPr kumimoji="0" lang="fr-FR" sz="9700" b="0" i="0" u="none" strike="noStrike" kern="0" cap="none" spc="0" normalizeH="0" baseline="0" noProof="0">
                <a:ln>
                  <a:noFill/>
                </a:ln>
                <a:solidFill>
                  <a:prstClr val="white"/>
                </a:solidFill>
                <a:effectLst/>
                <a:uLnTx/>
                <a:uFillTx/>
                <a:latin typeface="Calibri"/>
                <a:ea typeface="+mn-ea"/>
                <a:cs typeface="+mn-cs"/>
              </a:endParaRPr>
            </a:p>
          </p:txBody>
        </p:sp>
        <p:sp>
          <p:nvSpPr>
            <p:cNvPr id="139" name="ZoneTexte 138"/>
            <p:cNvSpPr txBox="1"/>
            <p:nvPr/>
          </p:nvSpPr>
          <p:spPr>
            <a:xfrm>
              <a:off x="19023246" y="13674467"/>
              <a:ext cx="908066" cy="462035"/>
            </a:xfrm>
            <a:prstGeom prst="rect">
              <a:avLst/>
            </a:prstGeom>
            <a:noFill/>
          </p:spPr>
          <p:txBody>
            <a:bodyPr wrap="none">
              <a:spAutoFit/>
            </a:bodyPr>
            <a:lstStyle/>
            <a:p>
              <a:pPr marL="0" marR="0" lvl="0" indent="0" defTabSz="2468563" eaLnBrk="0" fontAlgn="base" latinLnBrk="0" hangingPunct="0">
                <a:lnSpc>
                  <a:spcPct val="100000"/>
                </a:lnSpc>
                <a:spcBef>
                  <a:spcPct val="0"/>
                </a:spcBef>
                <a:spcAft>
                  <a:spcPct val="0"/>
                </a:spcAft>
                <a:buClrTx/>
                <a:buSzTx/>
                <a:buFontTx/>
                <a:buNone/>
                <a:tabLst/>
                <a:defRPr/>
              </a:pPr>
              <a:r>
                <a:rPr kumimoji="0" lang="fr-FR" sz="2400" b="0" i="0" u="none" strike="noStrike" kern="0" cap="small" spc="0" normalizeH="0" baseline="0" noProof="0" dirty="0">
                  <a:ln>
                    <a:noFill/>
                  </a:ln>
                  <a:solidFill>
                    <a:prstClr val="black"/>
                  </a:solidFill>
                  <a:effectLst/>
                  <a:uLnTx/>
                  <a:uFillTx/>
                  <a:latin typeface="Arial" panose="020B0604020202020204" pitchFamily="34" charset="0"/>
                  <a:ea typeface="Geneva" charset="-128"/>
                </a:rPr>
                <a:t>silos</a:t>
              </a:r>
            </a:p>
          </p:txBody>
        </p:sp>
        <p:sp>
          <p:nvSpPr>
            <p:cNvPr id="140" name="Ellipse 139"/>
            <p:cNvSpPr/>
            <p:nvPr/>
          </p:nvSpPr>
          <p:spPr>
            <a:xfrm>
              <a:off x="18726378" y="14222240"/>
              <a:ext cx="387357" cy="360420"/>
            </a:xfrm>
            <a:prstGeom prst="ellipse">
              <a:avLst/>
            </a:prstGeom>
            <a:solidFill>
              <a:srgbClr val="0070C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white"/>
                  </a:solidFill>
                  <a:effectLst/>
                  <a:uLnTx/>
                  <a:uFillTx/>
                  <a:latin typeface="Calibri"/>
                  <a:ea typeface="+mn-ea"/>
                  <a:cs typeface="+mn-cs"/>
                </a:rPr>
                <a:t>1</a:t>
              </a:r>
            </a:p>
          </p:txBody>
        </p:sp>
        <p:sp>
          <p:nvSpPr>
            <p:cNvPr id="141" name="Rectangle 140"/>
            <p:cNvSpPr/>
            <p:nvPr/>
          </p:nvSpPr>
          <p:spPr>
            <a:xfrm>
              <a:off x="20418684" y="13447418"/>
              <a:ext cx="277817" cy="914544"/>
            </a:xfrm>
            <a:prstGeom prst="rect">
              <a:avLst/>
            </a:prstGeom>
            <a:solidFill>
              <a:srgbClr val="EEECE1">
                <a:lumMod val="90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endParaRPr kumimoji="0" lang="fr-FR" sz="9700" b="0" i="0" u="none" strike="noStrike" kern="0" cap="none" spc="0" normalizeH="0" baseline="0" noProof="0">
                <a:ln>
                  <a:noFill/>
                </a:ln>
                <a:solidFill>
                  <a:prstClr val="white"/>
                </a:solidFill>
                <a:effectLst/>
                <a:uLnTx/>
                <a:uFillTx/>
                <a:latin typeface="Calibri"/>
                <a:ea typeface="+mn-ea"/>
                <a:cs typeface="+mn-cs"/>
              </a:endParaRPr>
            </a:p>
          </p:txBody>
        </p:sp>
        <p:sp>
          <p:nvSpPr>
            <p:cNvPr id="142" name="Rectangle 141"/>
            <p:cNvSpPr/>
            <p:nvPr/>
          </p:nvSpPr>
          <p:spPr>
            <a:xfrm>
              <a:off x="20940980" y="13455357"/>
              <a:ext cx="277818" cy="914544"/>
            </a:xfrm>
            <a:prstGeom prst="rect">
              <a:avLst/>
            </a:prstGeom>
            <a:solidFill>
              <a:srgbClr val="EEECE1">
                <a:lumMod val="90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endParaRPr kumimoji="0" lang="fr-FR" sz="9700" b="0" i="0" u="none" strike="noStrike" kern="0" cap="none" spc="0" normalizeH="0" baseline="0" noProof="0">
                <a:ln>
                  <a:noFill/>
                </a:ln>
                <a:solidFill>
                  <a:prstClr val="white"/>
                </a:solidFill>
                <a:effectLst/>
                <a:uLnTx/>
                <a:uFillTx/>
                <a:latin typeface="Calibri"/>
                <a:ea typeface="+mn-ea"/>
                <a:cs typeface="+mn-cs"/>
              </a:endParaRPr>
            </a:p>
          </p:txBody>
        </p:sp>
        <p:sp>
          <p:nvSpPr>
            <p:cNvPr id="143" name="Rectangle 142"/>
            <p:cNvSpPr/>
            <p:nvPr/>
          </p:nvSpPr>
          <p:spPr>
            <a:xfrm>
              <a:off x="23138119" y="13455357"/>
              <a:ext cx="277818" cy="914544"/>
            </a:xfrm>
            <a:prstGeom prst="rect">
              <a:avLst/>
            </a:prstGeom>
            <a:solidFill>
              <a:srgbClr val="EEECE1">
                <a:lumMod val="90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endParaRPr kumimoji="0" lang="fr-FR" sz="9700" b="0" i="0" u="none" strike="noStrike" kern="0" cap="none" spc="0" normalizeH="0" baseline="0" noProof="0">
                <a:ln>
                  <a:noFill/>
                </a:ln>
                <a:solidFill>
                  <a:prstClr val="white"/>
                </a:solidFill>
                <a:effectLst/>
                <a:uLnTx/>
                <a:uFillTx/>
                <a:latin typeface="Calibri"/>
                <a:ea typeface="+mn-ea"/>
                <a:cs typeface="+mn-cs"/>
              </a:endParaRPr>
            </a:p>
          </p:txBody>
        </p:sp>
        <p:sp>
          <p:nvSpPr>
            <p:cNvPr id="144" name="Rectangle 143"/>
            <p:cNvSpPr/>
            <p:nvPr/>
          </p:nvSpPr>
          <p:spPr>
            <a:xfrm>
              <a:off x="23644541" y="13463296"/>
              <a:ext cx="277817" cy="914544"/>
            </a:xfrm>
            <a:prstGeom prst="rect">
              <a:avLst/>
            </a:prstGeom>
            <a:solidFill>
              <a:srgbClr val="EEECE1">
                <a:lumMod val="90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endParaRPr kumimoji="0" lang="fr-FR" sz="9700" b="0" i="0" u="none" strike="noStrike" kern="0" cap="none" spc="0" normalizeH="0" baseline="0" noProof="0">
                <a:ln>
                  <a:noFill/>
                </a:ln>
                <a:solidFill>
                  <a:prstClr val="white"/>
                </a:solidFill>
                <a:effectLst/>
                <a:uLnTx/>
                <a:uFillTx/>
                <a:latin typeface="Calibri"/>
                <a:ea typeface="+mn-ea"/>
                <a:cs typeface="+mn-cs"/>
              </a:endParaRPr>
            </a:p>
          </p:txBody>
        </p:sp>
        <p:sp>
          <p:nvSpPr>
            <p:cNvPr id="145" name="Ellipse 144"/>
            <p:cNvSpPr/>
            <p:nvPr/>
          </p:nvSpPr>
          <p:spPr>
            <a:xfrm>
              <a:off x="19842410" y="13268003"/>
              <a:ext cx="385770" cy="360419"/>
            </a:xfrm>
            <a:prstGeom prst="ellipse">
              <a:avLst/>
            </a:prstGeom>
            <a:solidFill>
              <a:srgbClr val="0070C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white"/>
                  </a:solidFill>
                  <a:effectLst/>
                  <a:uLnTx/>
                  <a:uFillTx/>
                  <a:latin typeface="Calibri"/>
                  <a:ea typeface="+mn-ea"/>
                  <a:cs typeface="+mn-cs"/>
                </a:rPr>
                <a:t>2</a:t>
              </a:r>
            </a:p>
          </p:txBody>
        </p:sp>
        <p:sp>
          <p:nvSpPr>
            <p:cNvPr id="146" name="Ellipse 145"/>
            <p:cNvSpPr/>
            <p:nvPr/>
          </p:nvSpPr>
          <p:spPr>
            <a:xfrm>
              <a:off x="22712662" y="13202905"/>
              <a:ext cx="387357" cy="362007"/>
            </a:xfrm>
            <a:prstGeom prst="ellipse">
              <a:avLst/>
            </a:prstGeom>
            <a:solidFill>
              <a:srgbClr val="0070C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white"/>
                  </a:solidFill>
                  <a:effectLst/>
                  <a:uLnTx/>
                  <a:uFillTx/>
                  <a:latin typeface="Calibri"/>
                  <a:ea typeface="+mn-ea"/>
                  <a:cs typeface="+mn-cs"/>
                </a:rPr>
                <a:t>4</a:t>
              </a:r>
            </a:p>
          </p:txBody>
        </p:sp>
        <p:sp>
          <p:nvSpPr>
            <p:cNvPr id="147" name="Ellipse 146"/>
            <p:cNvSpPr/>
            <p:nvPr/>
          </p:nvSpPr>
          <p:spPr>
            <a:xfrm>
              <a:off x="20628237" y="14246057"/>
              <a:ext cx="385769" cy="360419"/>
            </a:xfrm>
            <a:prstGeom prst="ellipse">
              <a:avLst/>
            </a:prstGeom>
            <a:solidFill>
              <a:srgbClr val="0070C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white"/>
                  </a:solidFill>
                  <a:effectLst/>
                  <a:uLnTx/>
                  <a:uFillTx/>
                  <a:latin typeface="Calibri"/>
                  <a:ea typeface="+mn-ea"/>
                  <a:cs typeface="+mn-cs"/>
                </a:rPr>
                <a:t>3</a:t>
              </a:r>
            </a:p>
          </p:txBody>
        </p:sp>
        <p:sp>
          <p:nvSpPr>
            <p:cNvPr id="148" name="Ellipse 147"/>
            <p:cNvSpPr/>
            <p:nvPr/>
          </p:nvSpPr>
          <p:spPr>
            <a:xfrm>
              <a:off x="23820756" y="14230179"/>
              <a:ext cx="385770" cy="360419"/>
            </a:xfrm>
            <a:prstGeom prst="ellipse">
              <a:avLst/>
            </a:prstGeom>
            <a:solidFill>
              <a:srgbClr val="0070C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white"/>
                  </a:solidFill>
                  <a:effectLst/>
                  <a:uLnTx/>
                  <a:uFillTx/>
                  <a:latin typeface="Calibri"/>
                  <a:ea typeface="+mn-ea"/>
                  <a:cs typeface="+mn-cs"/>
                </a:rPr>
                <a:t>5</a:t>
              </a:r>
            </a:p>
          </p:txBody>
        </p:sp>
        <p:sp>
          <p:nvSpPr>
            <p:cNvPr id="149" name="Ellipse 148"/>
            <p:cNvSpPr/>
            <p:nvPr/>
          </p:nvSpPr>
          <p:spPr>
            <a:xfrm>
              <a:off x="18734316" y="13844356"/>
              <a:ext cx="387357" cy="362007"/>
            </a:xfrm>
            <a:prstGeom prst="ellipse">
              <a:avLst/>
            </a:prstGeom>
            <a:pattFill prst="wdDnDiag">
              <a:fgClr>
                <a:srgbClr val="4F81BD">
                  <a:lumMod val="20000"/>
                  <a:lumOff val="80000"/>
                </a:srgbClr>
              </a:fgClr>
              <a:bgClr>
                <a:sysClr val="window" lastClr="FFFFFF"/>
              </a:bgClr>
            </a:patt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black"/>
                  </a:solidFill>
                  <a:effectLst/>
                  <a:uLnTx/>
                  <a:uFillTx/>
                  <a:latin typeface="Calibri"/>
                  <a:ea typeface="+mn-ea"/>
                  <a:cs typeface="+mn-cs"/>
                </a:rPr>
                <a:t>1</a:t>
              </a:r>
            </a:p>
          </p:txBody>
        </p:sp>
        <p:sp>
          <p:nvSpPr>
            <p:cNvPr id="150" name="Ellipse 149"/>
            <p:cNvSpPr/>
            <p:nvPr/>
          </p:nvSpPr>
          <p:spPr>
            <a:xfrm>
              <a:off x="19240738" y="13194966"/>
              <a:ext cx="385769" cy="362007"/>
            </a:xfrm>
            <a:prstGeom prst="ellipse">
              <a:avLst/>
            </a:prstGeom>
            <a:pattFill prst="wdDnDiag">
              <a:fgClr>
                <a:srgbClr val="4F81BD">
                  <a:lumMod val="20000"/>
                  <a:lumOff val="80000"/>
                </a:srgbClr>
              </a:fgClr>
              <a:bgClr>
                <a:sysClr val="window" lastClr="FFFFFF"/>
              </a:bgClr>
            </a:patt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black"/>
                  </a:solidFill>
                  <a:effectLst/>
                  <a:uLnTx/>
                  <a:uFillTx/>
                  <a:latin typeface="Calibri"/>
                  <a:ea typeface="+mn-ea"/>
                  <a:cs typeface="+mn-cs"/>
                </a:rPr>
                <a:t>2</a:t>
              </a:r>
            </a:p>
          </p:txBody>
        </p:sp>
        <p:sp>
          <p:nvSpPr>
            <p:cNvPr id="151" name="Ellipse 150"/>
            <p:cNvSpPr/>
            <p:nvPr/>
          </p:nvSpPr>
          <p:spPr>
            <a:xfrm>
              <a:off x="20410746" y="13179089"/>
              <a:ext cx="387357" cy="362007"/>
            </a:xfrm>
            <a:prstGeom prst="ellipse">
              <a:avLst/>
            </a:prstGeom>
            <a:pattFill prst="wdDnDiag">
              <a:fgClr>
                <a:srgbClr val="4F81BD">
                  <a:lumMod val="20000"/>
                  <a:lumOff val="80000"/>
                </a:srgbClr>
              </a:fgClr>
              <a:bgClr>
                <a:sysClr val="window" lastClr="FFFFFF"/>
              </a:bgClr>
            </a:patt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black"/>
                  </a:solidFill>
                  <a:effectLst/>
                  <a:uLnTx/>
                  <a:uFillTx/>
                  <a:latin typeface="Calibri"/>
                  <a:ea typeface="+mn-ea"/>
                  <a:cs typeface="+mn-cs"/>
                </a:rPr>
                <a:t>3</a:t>
              </a:r>
            </a:p>
          </p:txBody>
        </p:sp>
        <p:sp>
          <p:nvSpPr>
            <p:cNvPr id="152" name="Ellipse 151"/>
            <p:cNvSpPr/>
            <p:nvPr/>
          </p:nvSpPr>
          <p:spPr>
            <a:xfrm>
              <a:off x="22128451" y="14238117"/>
              <a:ext cx="385770" cy="360420"/>
            </a:xfrm>
            <a:prstGeom prst="ellipse">
              <a:avLst/>
            </a:prstGeom>
            <a:pattFill prst="wdDnDiag">
              <a:fgClr>
                <a:srgbClr val="4F81BD">
                  <a:lumMod val="20000"/>
                  <a:lumOff val="80000"/>
                </a:srgbClr>
              </a:fgClr>
              <a:bgClr>
                <a:sysClr val="window" lastClr="FFFFFF"/>
              </a:bgClr>
            </a:patt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black"/>
                  </a:solidFill>
                  <a:effectLst/>
                  <a:uLnTx/>
                  <a:uFillTx/>
                  <a:latin typeface="Calibri"/>
                  <a:ea typeface="+mn-ea"/>
                  <a:cs typeface="+mn-cs"/>
                </a:rPr>
                <a:t>4</a:t>
              </a:r>
            </a:p>
          </p:txBody>
        </p:sp>
        <p:sp>
          <p:nvSpPr>
            <p:cNvPr id="153" name="Ellipse 152"/>
            <p:cNvSpPr/>
            <p:nvPr/>
          </p:nvSpPr>
          <p:spPr>
            <a:xfrm>
              <a:off x="23347673" y="13468059"/>
              <a:ext cx="385770" cy="360419"/>
            </a:xfrm>
            <a:prstGeom prst="ellipse">
              <a:avLst/>
            </a:prstGeom>
            <a:pattFill prst="wdDnDiag">
              <a:fgClr>
                <a:srgbClr val="4F81BD">
                  <a:lumMod val="20000"/>
                  <a:lumOff val="80000"/>
                </a:srgbClr>
              </a:fgClr>
              <a:bgClr>
                <a:sysClr val="window" lastClr="FFFFFF"/>
              </a:bgClr>
            </a:patt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black"/>
                  </a:solidFill>
                  <a:effectLst/>
                  <a:uLnTx/>
                  <a:uFillTx/>
                  <a:latin typeface="Calibri"/>
                  <a:ea typeface="+mn-ea"/>
                  <a:cs typeface="+mn-cs"/>
                </a:rPr>
                <a:t>5</a:t>
              </a:r>
            </a:p>
          </p:txBody>
        </p:sp>
        <p:sp>
          <p:nvSpPr>
            <p:cNvPr id="154" name="ZoneTexte 60"/>
            <p:cNvSpPr txBox="1">
              <a:spLocks noChangeArrowheads="1"/>
            </p:cNvSpPr>
            <p:nvPr/>
          </p:nvSpPr>
          <p:spPr bwMode="auto">
            <a:xfrm>
              <a:off x="19142829" y="14647271"/>
              <a:ext cx="7167037" cy="55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2468563" eaLnBrk="0" fontAlgn="base" latinLnBrk="0" hangingPunct="0">
                <a:lnSpc>
                  <a:spcPct val="100000"/>
                </a:lnSpc>
                <a:spcBef>
                  <a:spcPct val="0"/>
                </a:spcBef>
                <a:spcAft>
                  <a:spcPct val="0"/>
                </a:spcAft>
                <a:buClrTx/>
                <a:buSzTx/>
                <a:buFontTx/>
                <a:buNone/>
                <a:tabLst/>
                <a:defRPr/>
              </a:pPr>
              <a:r>
                <a:rPr kumimoji="0" lang="fr-FR" altLang="fr-FR" sz="2000" b="0" i="1" u="none" strike="noStrike" kern="0" cap="none" spc="0" normalizeH="0" baseline="0" noProof="0" dirty="0" err="1" smtClean="0">
                  <a:ln>
                    <a:noFill/>
                  </a:ln>
                  <a:solidFill>
                    <a:prstClr val="black"/>
                  </a:solidFill>
                  <a:effectLst/>
                  <a:uLnTx/>
                  <a:uFillTx/>
                  <a:latin typeface="Arial" panose="020B0604020202020204" pitchFamily="34" charset="0"/>
                  <a:ea typeface="Geneva" charset="-128"/>
                </a:rPr>
                <a:t>Baiting</a:t>
              </a:r>
              <a:r>
                <a:rPr kumimoji="0" lang="fr-FR" altLang="fr-FR" sz="2000" b="0" i="1" u="none" strike="noStrike" kern="0" cap="none" spc="0" normalizeH="0" baseline="0" noProof="0" dirty="0" smtClean="0">
                  <a:ln>
                    <a:noFill/>
                  </a:ln>
                  <a:solidFill>
                    <a:prstClr val="black"/>
                  </a:solidFill>
                  <a:effectLst/>
                  <a:uLnTx/>
                  <a:uFillTx/>
                  <a:latin typeface="Arial" panose="020B0604020202020204" pitchFamily="34" charset="0"/>
                  <a:ea typeface="Geneva" charset="-128"/>
                </a:rPr>
                <a:t> box </a:t>
              </a:r>
              <a:r>
                <a:rPr kumimoji="0" lang="fr-FR" altLang="fr-FR" sz="2000" b="0" i="1" u="none" strike="noStrike" kern="0" cap="none" spc="0" normalizeH="0" baseline="0" noProof="0" dirty="0" err="1" smtClean="0">
                  <a:ln>
                    <a:noFill/>
                  </a:ln>
                  <a:solidFill>
                    <a:prstClr val="black"/>
                  </a:solidFill>
                  <a:effectLst/>
                  <a:uLnTx/>
                  <a:uFillTx/>
                  <a:latin typeface="Arial" panose="020B0604020202020204" pitchFamily="34" charset="0"/>
                  <a:ea typeface="Geneva" charset="-128"/>
                </a:rPr>
                <a:t>during</a:t>
              </a:r>
              <a:r>
                <a:rPr kumimoji="0" lang="fr-FR" altLang="fr-FR" sz="2000" b="0" i="1" u="none" strike="noStrike" kern="0" cap="none" spc="0" normalizeH="0" baseline="0" noProof="0" dirty="0" smtClean="0">
                  <a:ln>
                    <a:noFill/>
                  </a:ln>
                  <a:solidFill>
                    <a:prstClr val="black"/>
                  </a:solidFill>
                  <a:effectLst/>
                  <a:uLnTx/>
                  <a:uFillTx/>
                  <a:latin typeface="Arial" panose="020B0604020202020204" pitchFamily="34" charset="0"/>
                  <a:ea typeface="Geneva" charset="-128"/>
                </a:rPr>
                <a:t> </a:t>
              </a:r>
              <a:r>
                <a:rPr kumimoji="0" lang="fr-FR" altLang="fr-FR" sz="2000" b="0" i="1" u="none" strike="noStrike" kern="0" cap="none" spc="0" normalizeH="0" baseline="0" noProof="0" dirty="0" err="1" smtClean="0">
                  <a:ln>
                    <a:noFill/>
                  </a:ln>
                  <a:solidFill>
                    <a:prstClr val="black"/>
                  </a:solidFill>
                  <a:effectLst/>
                  <a:uLnTx/>
                  <a:uFillTx/>
                  <a:latin typeface="Arial" panose="020B0604020202020204" pitchFamily="34" charset="0"/>
                  <a:ea typeface="Geneva" charset="-128"/>
                </a:rPr>
                <a:t>pre</a:t>
              </a:r>
              <a:r>
                <a:rPr kumimoji="0" lang="fr-FR" altLang="fr-FR" sz="2000" b="0" i="1" u="none" strike="noStrike" kern="0" cap="none" spc="0" normalizeH="0" baseline="0" noProof="0" dirty="0" smtClean="0">
                  <a:ln>
                    <a:noFill/>
                  </a:ln>
                  <a:solidFill>
                    <a:prstClr val="black"/>
                  </a:solidFill>
                  <a:effectLst/>
                  <a:uLnTx/>
                  <a:uFillTx/>
                  <a:latin typeface="Arial" panose="020B0604020202020204" pitchFamily="34" charset="0"/>
                  <a:ea typeface="Geneva" charset="-128"/>
                </a:rPr>
                <a:t> and post </a:t>
              </a:r>
              <a:r>
                <a:rPr kumimoji="0" lang="fr-FR" altLang="fr-FR" sz="2000" b="0" i="1" u="none" strike="noStrike" kern="0" cap="none" spc="0" normalizeH="0" baseline="0" noProof="0" dirty="0" err="1" smtClean="0">
                  <a:ln>
                    <a:noFill/>
                  </a:ln>
                  <a:solidFill>
                    <a:prstClr val="black"/>
                  </a:solidFill>
                  <a:effectLst/>
                  <a:uLnTx/>
                  <a:uFillTx/>
                  <a:latin typeface="Arial" panose="020B0604020202020204" pitchFamily="34" charset="0"/>
                  <a:ea typeface="Geneva" charset="-128"/>
                </a:rPr>
                <a:t>treatment</a:t>
              </a:r>
              <a:endParaRPr kumimoji="0" lang="fr-FR" altLang="fr-FR" sz="2000" b="0" i="1" u="none" strike="noStrike" kern="0" cap="none" spc="0" normalizeH="0" baseline="0" noProof="0" dirty="0" smtClean="0">
                <a:ln>
                  <a:noFill/>
                </a:ln>
                <a:solidFill>
                  <a:prstClr val="black"/>
                </a:solidFill>
                <a:effectLst/>
                <a:uLnTx/>
                <a:uFillTx/>
                <a:latin typeface="Arial" panose="020B0604020202020204" pitchFamily="34" charset="0"/>
                <a:ea typeface="Geneva" charset="-128"/>
              </a:endParaRPr>
            </a:p>
          </p:txBody>
        </p:sp>
        <p:sp>
          <p:nvSpPr>
            <p:cNvPr id="155" name="ZoneTexte 61"/>
            <p:cNvSpPr txBox="1">
              <a:spLocks noChangeArrowheads="1"/>
            </p:cNvSpPr>
            <p:nvPr/>
          </p:nvSpPr>
          <p:spPr bwMode="auto">
            <a:xfrm>
              <a:off x="19166894" y="15040302"/>
              <a:ext cx="2739107" cy="55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2468563" eaLnBrk="0" fontAlgn="base" latinLnBrk="0" hangingPunct="0">
                <a:lnSpc>
                  <a:spcPct val="100000"/>
                </a:lnSpc>
                <a:spcBef>
                  <a:spcPct val="0"/>
                </a:spcBef>
                <a:spcAft>
                  <a:spcPct val="0"/>
                </a:spcAft>
                <a:buClrTx/>
                <a:buSzTx/>
                <a:buFontTx/>
                <a:buNone/>
                <a:tabLst/>
                <a:defRPr/>
              </a:pPr>
              <a:r>
                <a:rPr kumimoji="0" lang="fr-FR" altLang="fr-FR" sz="2000" b="0" i="1" u="none" strike="noStrike" kern="0" cap="none" spc="0" normalizeH="0" baseline="0" noProof="0" dirty="0" err="1" smtClean="0">
                  <a:ln>
                    <a:noFill/>
                  </a:ln>
                  <a:solidFill>
                    <a:prstClr val="black"/>
                  </a:solidFill>
                  <a:effectLst/>
                  <a:uLnTx/>
                  <a:uFillTx/>
                  <a:latin typeface="Arial" panose="020B0604020202020204" pitchFamily="34" charset="0"/>
                  <a:ea typeface="Geneva" charset="-128"/>
                </a:rPr>
                <a:t>Tracking</a:t>
              </a:r>
              <a:r>
                <a:rPr kumimoji="0" lang="fr-FR" altLang="fr-FR" sz="2000" b="0" i="1" u="none" strike="noStrike" kern="0" cap="none" spc="0" normalizeH="0" baseline="0" noProof="0" dirty="0" smtClean="0">
                  <a:ln>
                    <a:noFill/>
                  </a:ln>
                  <a:solidFill>
                    <a:prstClr val="black"/>
                  </a:solidFill>
                  <a:effectLst/>
                  <a:uLnTx/>
                  <a:uFillTx/>
                  <a:latin typeface="Arial" panose="020B0604020202020204" pitchFamily="34" charset="0"/>
                  <a:ea typeface="Geneva" charset="-128"/>
                </a:rPr>
                <a:t> patch</a:t>
              </a:r>
            </a:p>
          </p:txBody>
        </p:sp>
        <p:sp>
          <p:nvSpPr>
            <p:cNvPr id="156" name="Ellipse 155"/>
            <p:cNvSpPr/>
            <p:nvPr/>
          </p:nvSpPr>
          <p:spPr>
            <a:xfrm>
              <a:off x="18726378" y="14669985"/>
              <a:ext cx="387357" cy="360420"/>
            </a:xfrm>
            <a:prstGeom prst="ellipse">
              <a:avLst/>
            </a:prstGeom>
            <a:pattFill prst="wdDnDiag">
              <a:fgClr>
                <a:srgbClr val="4F81BD">
                  <a:lumMod val="20000"/>
                  <a:lumOff val="80000"/>
                </a:srgbClr>
              </a:fgClr>
              <a:bgClr>
                <a:sysClr val="window" lastClr="FFFFFF"/>
              </a:bgClr>
            </a:patt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endParaRPr kumimoji="0" lang="fr-FR" sz="2000" b="0" i="0" u="none" strike="noStrike" kern="0" cap="none" spc="0" normalizeH="0" baseline="0" noProof="0" dirty="0">
                <a:ln>
                  <a:noFill/>
                </a:ln>
                <a:solidFill>
                  <a:prstClr val="black"/>
                </a:solidFill>
                <a:effectLst/>
                <a:uLnTx/>
                <a:uFillTx/>
                <a:latin typeface="Calibri"/>
                <a:ea typeface="+mn-ea"/>
                <a:cs typeface="+mn-cs"/>
              </a:endParaRPr>
            </a:p>
          </p:txBody>
        </p:sp>
        <p:sp>
          <p:nvSpPr>
            <p:cNvPr id="157" name="Ellipse 156"/>
            <p:cNvSpPr/>
            <p:nvPr/>
          </p:nvSpPr>
          <p:spPr>
            <a:xfrm>
              <a:off x="18734316" y="15114555"/>
              <a:ext cx="387357" cy="360420"/>
            </a:xfrm>
            <a:prstGeom prst="ellipse">
              <a:avLst/>
            </a:prstGeom>
            <a:solidFill>
              <a:srgbClr val="0070C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endParaRPr kumimoji="0" lang="fr-FR" sz="2000" b="0" i="0" u="none" strike="noStrike" kern="0" cap="none" spc="0" normalizeH="0" baseline="0" noProof="0" dirty="0">
                <a:ln>
                  <a:noFill/>
                </a:ln>
                <a:solidFill>
                  <a:prstClr val="white"/>
                </a:solidFill>
                <a:effectLst/>
                <a:uLnTx/>
                <a:uFillTx/>
                <a:latin typeface="Calibri"/>
                <a:ea typeface="+mn-ea"/>
                <a:cs typeface="+mn-cs"/>
              </a:endParaRPr>
            </a:p>
          </p:txBody>
        </p:sp>
        <p:sp>
          <p:nvSpPr>
            <p:cNvPr id="138" name="ZoneTexte 137"/>
            <p:cNvSpPr txBox="1"/>
            <p:nvPr/>
          </p:nvSpPr>
          <p:spPr>
            <a:xfrm>
              <a:off x="21414063" y="13674467"/>
              <a:ext cx="1635154" cy="462035"/>
            </a:xfrm>
            <a:prstGeom prst="rect">
              <a:avLst/>
            </a:prstGeom>
            <a:noFill/>
          </p:spPr>
          <p:txBody>
            <a:bodyPr wrap="none">
              <a:spAutoFit/>
            </a:bodyPr>
            <a:lstStyle/>
            <a:p>
              <a:pPr marL="0" marR="0" lvl="0" indent="0" defTabSz="2468563" eaLnBrk="0" fontAlgn="base" latinLnBrk="0" hangingPunct="0">
                <a:lnSpc>
                  <a:spcPct val="100000"/>
                </a:lnSpc>
                <a:spcBef>
                  <a:spcPct val="0"/>
                </a:spcBef>
                <a:spcAft>
                  <a:spcPct val="0"/>
                </a:spcAft>
                <a:buClrTx/>
                <a:buSzTx/>
                <a:buFontTx/>
                <a:buNone/>
                <a:tabLst/>
                <a:defRPr/>
              </a:pPr>
              <a:r>
                <a:rPr kumimoji="0" lang="fr-FR" sz="2400" b="0" i="0" u="none" strike="noStrike" kern="0" cap="small" spc="0" normalizeH="0" baseline="0" noProof="0" dirty="0">
                  <a:ln>
                    <a:noFill/>
                  </a:ln>
                  <a:solidFill>
                    <a:prstClr val="black"/>
                  </a:solidFill>
                  <a:effectLst/>
                  <a:uLnTx/>
                  <a:uFillTx/>
                  <a:latin typeface="Arial" panose="020B0604020202020204" pitchFamily="34" charset="0"/>
                  <a:ea typeface="Geneva" charset="-128"/>
                </a:rPr>
                <a:t>haystacks</a:t>
              </a:r>
            </a:p>
          </p:txBody>
        </p:sp>
      </p:grpSp>
      <p:grpSp>
        <p:nvGrpSpPr>
          <p:cNvPr id="158" name="Groupe 65"/>
          <p:cNvGrpSpPr>
            <a:grpSpLocks/>
          </p:cNvGrpSpPr>
          <p:nvPr/>
        </p:nvGrpSpPr>
        <p:grpSpPr bwMode="auto">
          <a:xfrm>
            <a:off x="21631086" y="14587533"/>
            <a:ext cx="3343663" cy="1593084"/>
            <a:chOff x="18699388" y="13185133"/>
            <a:chExt cx="6578980" cy="2406881"/>
          </a:xfrm>
        </p:grpSpPr>
        <p:sp>
          <p:nvSpPr>
            <p:cNvPr id="159" name="Rectangle 158"/>
            <p:cNvSpPr/>
            <p:nvPr/>
          </p:nvSpPr>
          <p:spPr>
            <a:xfrm>
              <a:off x="20570809" y="13185133"/>
              <a:ext cx="4707559" cy="1433928"/>
            </a:xfrm>
            <a:prstGeom prst="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endParaRPr kumimoji="0" lang="fr-FR" sz="9700" b="0" i="0" u="none" strike="noStrike" kern="0" cap="none" spc="0" normalizeH="0" baseline="0" noProof="0">
                <a:ln>
                  <a:noFill/>
                </a:ln>
                <a:solidFill>
                  <a:prstClr val="white"/>
                </a:solidFill>
                <a:effectLst/>
                <a:uLnTx/>
                <a:uFillTx/>
                <a:latin typeface="Calibri"/>
                <a:ea typeface="+mn-ea"/>
                <a:cs typeface="+mn-cs"/>
              </a:endParaRPr>
            </a:p>
          </p:txBody>
        </p:sp>
        <p:sp>
          <p:nvSpPr>
            <p:cNvPr id="160" name="Rectangle 159"/>
            <p:cNvSpPr/>
            <p:nvPr/>
          </p:nvSpPr>
          <p:spPr>
            <a:xfrm>
              <a:off x="18699388" y="13185133"/>
              <a:ext cx="1850297" cy="1439576"/>
            </a:xfrm>
            <a:prstGeom prst="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endParaRPr kumimoji="0" lang="fr-FR" sz="9700" b="0" i="0" u="none" strike="noStrike" kern="0" cap="none" spc="0" normalizeH="0" baseline="0" noProof="0">
                <a:ln>
                  <a:noFill/>
                </a:ln>
                <a:solidFill>
                  <a:prstClr val="white"/>
                </a:solidFill>
                <a:effectLst/>
                <a:uLnTx/>
                <a:uFillTx/>
                <a:latin typeface="Calibri"/>
                <a:ea typeface="+mn-ea"/>
                <a:cs typeface="+mn-cs"/>
              </a:endParaRPr>
            </a:p>
          </p:txBody>
        </p:sp>
        <p:sp>
          <p:nvSpPr>
            <p:cNvPr id="162" name="ZoneTexte 161"/>
            <p:cNvSpPr txBox="1"/>
            <p:nvPr/>
          </p:nvSpPr>
          <p:spPr>
            <a:xfrm>
              <a:off x="19023278" y="13675813"/>
              <a:ext cx="908155" cy="460508"/>
            </a:xfrm>
            <a:prstGeom prst="rect">
              <a:avLst/>
            </a:prstGeom>
            <a:noFill/>
          </p:spPr>
          <p:txBody>
            <a:bodyPr wrap="none">
              <a:spAutoFit/>
            </a:bodyPr>
            <a:lstStyle/>
            <a:p>
              <a:pPr marL="0" marR="0" lvl="0" indent="0" defTabSz="2468563" eaLnBrk="0" fontAlgn="base" latinLnBrk="0" hangingPunct="0">
                <a:lnSpc>
                  <a:spcPct val="100000"/>
                </a:lnSpc>
                <a:spcBef>
                  <a:spcPct val="0"/>
                </a:spcBef>
                <a:spcAft>
                  <a:spcPct val="0"/>
                </a:spcAft>
                <a:buClrTx/>
                <a:buSzTx/>
                <a:buFontTx/>
                <a:buNone/>
                <a:tabLst/>
                <a:defRPr/>
              </a:pPr>
              <a:r>
                <a:rPr kumimoji="0" lang="fr-FR" sz="2400" b="0" i="0" u="none" strike="noStrike" kern="0" cap="small" spc="0" normalizeH="0" baseline="0" noProof="0" dirty="0">
                  <a:ln>
                    <a:noFill/>
                  </a:ln>
                  <a:solidFill>
                    <a:prstClr val="black"/>
                  </a:solidFill>
                  <a:effectLst/>
                  <a:uLnTx/>
                  <a:uFillTx/>
                  <a:latin typeface="Arial" panose="020B0604020202020204" pitchFamily="34" charset="0"/>
                  <a:ea typeface="Geneva" charset="-128"/>
                </a:rPr>
                <a:t>silos</a:t>
              </a:r>
            </a:p>
          </p:txBody>
        </p:sp>
        <p:sp>
          <p:nvSpPr>
            <p:cNvPr id="163" name="Ellipse 162"/>
            <p:cNvSpPr/>
            <p:nvPr/>
          </p:nvSpPr>
          <p:spPr>
            <a:xfrm>
              <a:off x="18726381" y="14222071"/>
              <a:ext cx="387395" cy="360466"/>
            </a:xfrm>
            <a:prstGeom prst="ellipse">
              <a:avLst/>
            </a:prstGeom>
            <a:solidFill>
              <a:srgbClr val="0070C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white"/>
                  </a:solidFill>
                  <a:effectLst/>
                  <a:uLnTx/>
                  <a:uFillTx/>
                  <a:latin typeface="Calibri"/>
                  <a:ea typeface="+mn-ea"/>
                  <a:cs typeface="+mn-cs"/>
                </a:rPr>
                <a:t>1</a:t>
              </a:r>
            </a:p>
          </p:txBody>
        </p:sp>
        <p:sp>
          <p:nvSpPr>
            <p:cNvPr id="164" name="Rectangle 163"/>
            <p:cNvSpPr/>
            <p:nvPr/>
          </p:nvSpPr>
          <p:spPr>
            <a:xfrm>
              <a:off x="20734346" y="13447147"/>
              <a:ext cx="277844" cy="914666"/>
            </a:xfrm>
            <a:prstGeom prst="rect">
              <a:avLst/>
            </a:prstGeom>
            <a:solidFill>
              <a:srgbClr val="EEECE1">
                <a:lumMod val="90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endParaRPr kumimoji="0" lang="fr-FR" sz="9700" b="0" i="0" u="none" strike="noStrike" kern="0" cap="none" spc="0" normalizeH="0" baseline="0" noProof="0">
                <a:ln>
                  <a:noFill/>
                </a:ln>
                <a:solidFill>
                  <a:prstClr val="white"/>
                </a:solidFill>
                <a:effectLst/>
                <a:uLnTx/>
                <a:uFillTx/>
                <a:latin typeface="Calibri"/>
                <a:ea typeface="+mn-ea"/>
                <a:cs typeface="+mn-cs"/>
              </a:endParaRPr>
            </a:p>
          </p:txBody>
        </p:sp>
        <p:sp>
          <p:nvSpPr>
            <p:cNvPr id="165" name="Rectangle 164"/>
            <p:cNvSpPr/>
            <p:nvPr/>
          </p:nvSpPr>
          <p:spPr>
            <a:xfrm>
              <a:off x="21256695" y="13455087"/>
              <a:ext cx="277845" cy="914666"/>
            </a:xfrm>
            <a:prstGeom prst="rect">
              <a:avLst/>
            </a:prstGeom>
            <a:solidFill>
              <a:srgbClr val="EEECE1">
                <a:lumMod val="90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endParaRPr kumimoji="0" lang="fr-FR" sz="9700" b="0" i="0" u="none" strike="noStrike" kern="0" cap="none" spc="0" normalizeH="0" baseline="0" noProof="0">
                <a:ln>
                  <a:noFill/>
                </a:ln>
                <a:solidFill>
                  <a:prstClr val="white"/>
                </a:solidFill>
                <a:effectLst/>
                <a:uLnTx/>
                <a:uFillTx/>
                <a:latin typeface="Calibri"/>
                <a:ea typeface="+mn-ea"/>
                <a:cs typeface="+mn-cs"/>
              </a:endParaRPr>
            </a:p>
          </p:txBody>
        </p:sp>
        <p:sp>
          <p:nvSpPr>
            <p:cNvPr id="166" name="Rectangle 165"/>
            <p:cNvSpPr/>
            <p:nvPr/>
          </p:nvSpPr>
          <p:spPr>
            <a:xfrm>
              <a:off x="23454049" y="13455087"/>
              <a:ext cx="277845" cy="914666"/>
            </a:xfrm>
            <a:prstGeom prst="rect">
              <a:avLst/>
            </a:prstGeom>
            <a:solidFill>
              <a:srgbClr val="EEECE1">
                <a:lumMod val="90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endParaRPr kumimoji="0" lang="fr-FR" sz="9700" b="0" i="0" u="none" strike="noStrike" kern="0" cap="none" spc="0" normalizeH="0" baseline="0" noProof="0">
                <a:ln>
                  <a:noFill/>
                </a:ln>
                <a:solidFill>
                  <a:prstClr val="white"/>
                </a:solidFill>
                <a:effectLst/>
                <a:uLnTx/>
                <a:uFillTx/>
                <a:latin typeface="Calibri"/>
                <a:ea typeface="+mn-ea"/>
                <a:cs typeface="+mn-cs"/>
              </a:endParaRPr>
            </a:p>
          </p:txBody>
        </p:sp>
        <p:sp>
          <p:nvSpPr>
            <p:cNvPr id="167" name="Rectangle 166"/>
            <p:cNvSpPr/>
            <p:nvPr/>
          </p:nvSpPr>
          <p:spPr>
            <a:xfrm>
              <a:off x="23958933" y="13463026"/>
              <a:ext cx="277845" cy="914666"/>
            </a:xfrm>
            <a:prstGeom prst="rect">
              <a:avLst/>
            </a:prstGeom>
            <a:solidFill>
              <a:srgbClr val="EEECE1">
                <a:lumMod val="90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endParaRPr kumimoji="0" lang="fr-FR" sz="9700" b="0" i="0" u="none" strike="noStrike" kern="0" cap="none" spc="0" normalizeH="0" baseline="0" noProof="0">
                <a:ln>
                  <a:noFill/>
                </a:ln>
                <a:solidFill>
                  <a:prstClr val="white"/>
                </a:solidFill>
                <a:effectLst/>
                <a:uLnTx/>
                <a:uFillTx/>
                <a:latin typeface="Calibri"/>
                <a:ea typeface="+mn-ea"/>
                <a:cs typeface="+mn-cs"/>
              </a:endParaRPr>
            </a:p>
          </p:txBody>
        </p:sp>
        <p:sp>
          <p:nvSpPr>
            <p:cNvPr id="168" name="Ellipse 167"/>
            <p:cNvSpPr/>
            <p:nvPr/>
          </p:nvSpPr>
          <p:spPr>
            <a:xfrm>
              <a:off x="19842523" y="13267707"/>
              <a:ext cx="385808" cy="360467"/>
            </a:xfrm>
            <a:prstGeom prst="ellipse">
              <a:avLst/>
            </a:prstGeom>
            <a:solidFill>
              <a:srgbClr val="0070C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white"/>
                  </a:solidFill>
                  <a:effectLst/>
                  <a:uLnTx/>
                  <a:uFillTx/>
                  <a:latin typeface="Calibri"/>
                  <a:ea typeface="+mn-ea"/>
                  <a:cs typeface="+mn-cs"/>
                </a:rPr>
                <a:t>2</a:t>
              </a:r>
            </a:p>
          </p:txBody>
        </p:sp>
        <p:sp>
          <p:nvSpPr>
            <p:cNvPr id="169" name="Ellipse 168"/>
            <p:cNvSpPr/>
            <p:nvPr/>
          </p:nvSpPr>
          <p:spPr>
            <a:xfrm>
              <a:off x="23028549" y="13202601"/>
              <a:ext cx="387395" cy="362055"/>
            </a:xfrm>
            <a:prstGeom prst="ellipse">
              <a:avLst/>
            </a:prstGeom>
            <a:solidFill>
              <a:srgbClr val="0070C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white"/>
                  </a:solidFill>
                  <a:effectLst/>
                  <a:uLnTx/>
                  <a:uFillTx/>
                  <a:latin typeface="Calibri"/>
                  <a:ea typeface="+mn-ea"/>
                  <a:cs typeface="+mn-cs"/>
                </a:rPr>
                <a:t>4</a:t>
              </a:r>
            </a:p>
          </p:txBody>
        </p:sp>
        <p:sp>
          <p:nvSpPr>
            <p:cNvPr id="170" name="Ellipse 169"/>
            <p:cNvSpPr/>
            <p:nvPr/>
          </p:nvSpPr>
          <p:spPr>
            <a:xfrm>
              <a:off x="20943921" y="14245889"/>
              <a:ext cx="385807" cy="360468"/>
            </a:xfrm>
            <a:prstGeom prst="ellipse">
              <a:avLst/>
            </a:prstGeom>
            <a:solidFill>
              <a:srgbClr val="0070C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white"/>
                  </a:solidFill>
                  <a:effectLst/>
                  <a:uLnTx/>
                  <a:uFillTx/>
                  <a:latin typeface="Calibri"/>
                  <a:ea typeface="+mn-ea"/>
                  <a:cs typeface="+mn-cs"/>
                </a:rPr>
                <a:t>3</a:t>
              </a:r>
            </a:p>
          </p:txBody>
        </p:sp>
        <p:sp>
          <p:nvSpPr>
            <p:cNvPr id="171" name="Ellipse 170"/>
            <p:cNvSpPr/>
            <p:nvPr/>
          </p:nvSpPr>
          <p:spPr>
            <a:xfrm>
              <a:off x="24135166" y="14230010"/>
              <a:ext cx="387395" cy="360468"/>
            </a:xfrm>
            <a:prstGeom prst="ellipse">
              <a:avLst/>
            </a:prstGeom>
            <a:solidFill>
              <a:srgbClr val="0070C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white"/>
                  </a:solidFill>
                  <a:effectLst/>
                  <a:uLnTx/>
                  <a:uFillTx/>
                  <a:latin typeface="Calibri"/>
                  <a:ea typeface="+mn-ea"/>
                  <a:cs typeface="+mn-cs"/>
                </a:rPr>
                <a:t>5</a:t>
              </a:r>
            </a:p>
          </p:txBody>
        </p:sp>
        <p:sp>
          <p:nvSpPr>
            <p:cNvPr id="172" name="Ellipse 171"/>
            <p:cNvSpPr/>
            <p:nvPr/>
          </p:nvSpPr>
          <p:spPr>
            <a:xfrm>
              <a:off x="19232852" y="14230010"/>
              <a:ext cx="385808" cy="360467"/>
            </a:xfrm>
            <a:prstGeom prst="ellipse">
              <a:avLst/>
            </a:prstGeom>
            <a:pattFill prst="lgCheck">
              <a:fgClr>
                <a:srgbClr val="4F81BD">
                  <a:lumMod val="20000"/>
                  <a:lumOff val="80000"/>
                </a:srgbClr>
              </a:fgClr>
              <a:bgClr>
                <a:sysClr val="window" lastClr="FFFFFF"/>
              </a:bgClr>
            </a:patt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black"/>
                  </a:solidFill>
                  <a:effectLst/>
                  <a:uLnTx/>
                  <a:uFillTx/>
                  <a:latin typeface="Calibri"/>
                  <a:ea typeface="+mn-ea"/>
                  <a:cs typeface="+mn-cs"/>
                </a:rPr>
                <a:t>1</a:t>
              </a:r>
            </a:p>
          </p:txBody>
        </p:sp>
        <p:sp>
          <p:nvSpPr>
            <p:cNvPr id="173" name="Ellipse 172"/>
            <p:cNvSpPr/>
            <p:nvPr/>
          </p:nvSpPr>
          <p:spPr>
            <a:xfrm>
              <a:off x="19288421" y="13388392"/>
              <a:ext cx="387395" cy="360467"/>
            </a:xfrm>
            <a:prstGeom prst="ellipse">
              <a:avLst/>
            </a:prstGeom>
            <a:pattFill prst="lgCheck">
              <a:fgClr>
                <a:srgbClr val="4F81BD">
                  <a:lumMod val="20000"/>
                  <a:lumOff val="80000"/>
                </a:srgbClr>
              </a:fgClr>
              <a:bgClr>
                <a:sysClr val="window" lastClr="FFFFFF"/>
              </a:bgClr>
            </a:patt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black"/>
                  </a:solidFill>
                  <a:effectLst/>
                  <a:uLnTx/>
                  <a:uFillTx/>
                  <a:latin typeface="Calibri"/>
                  <a:ea typeface="+mn-ea"/>
                  <a:cs typeface="+mn-cs"/>
                </a:rPr>
                <a:t>2</a:t>
              </a:r>
            </a:p>
          </p:txBody>
        </p:sp>
        <p:sp>
          <p:nvSpPr>
            <p:cNvPr id="174" name="Ellipse 173"/>
            <p:cNvSpPr/>
            <p:nvPr/>
          </p:nvSpPr>
          <p:spPr>
            <a:xfrm>
              <a:off x="21165064" y="13485258"/>
              <a:ext cx="385807" cy="362055"/>
            </a:xfrm>
            <a:prstGeom prst="ellipse">
              <a:avLst/>
            </a:prstGeom>
            <a:pattFill prst="lgCheck">
              <a:fgClr>
                <a:srgbClr val="4F81BD">
                  <a:lumMod val="20000"/>
                  <a:lumOff val="80000"/>
                </a:srgbClr>
              </a:fgClr>
              <a:bgClr>
                <a:sysClr val="window" lastClr="FFFFFF"/>
              </a:bgClr>
            </a:patt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black"/>
                  </a:solidFill>
                  <a:effectLst/>
                  <a:uLnTx/>
                  <a:uFillTx/>
                  <a:latin typeface="Calibri"/>
                  <a:ea typeface="+mn-ea"/>
                  <a:cs typeface="+mn-cs"/>
                </a:rPr>
                <a:t>3</a:t>
              </a:r>
            </a:p>
          </p:txBody>
        </p:sp>
        <p:sp>
          <p:nvSpPr>
            <p:cNvPr id="175" name="Ellipse 174"/>
            <p:cNvSpPr/>
            <p:nvPr/>
          </p:nvSpPr>
          <p:spPr>
            <a:xfrm>
              <a:off x="23359544" y="14230007"/>
              <a:ext cx="387394" cy="362056"/>
            </a:xfrm>
            <a:prstGeom prst="ellipse">
              <a:avLst/>
            </a:prstGeom>
            <a:pattFill prst="lgCheck">
              <a:fgClr>
                <a:srgbClr val="4F81BD">
                  <a:lumMod val="20000"/>
                  <a:lumOff val="80000"/>
                </a:srgbClr>
              </a:fgClr>
              <a:bgClr>
                <a:sysClr val="window" lastClr="FFFFFF"/>
              </a:bgClr>
            </a:patt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black"/>
                  </a:solidFill>
                  <a:effectLst/>
                  <a:uLnTx/>
                  <a:uFillTx/>
                  <a:latin typeface="Calibri"/>
                  <a:ea typeface="+mn-ea"/>
                  <a:cs typeface="+mn-cs"/>
                </a:rPr>
                <a:t>4</a:t>
              </a:r>
            </a:p>
          </p:txBody>
        </p:sp>
        <p:sp>
          <p:nvSpPr>
            <p:cNvPr id="176" name="Ellipse 175"/>
            <p:cNvSpPr/>
            <p:nvPr/>
          </p:nvSpPr>
          <p:spPr>
            <a:xfrm>
              <a:off x="24157393" y="13226420"/>
              <a:ext cx="387395" cy="362055"/>
            </a:xfrm>
            <a:prstGeom prst="ellipse">
              <a:avLst/>
            </a:prstGeom>
            <a:pattFill prst="lgCheck">
              <a:fgClr>
                <a:srgbClr val="4F81BD">
                  <a:lumMod val="20000"/>
                  <a:lumOff val="80000"/>
                </a:srgbClr>
              </a:fgClr>
              <a:bgClr>
                <a:sysClr val="window" lastClr="FFFFFF"/>
              </a:bgClr>
            </a:patt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black"/>
                  </a:solidFill>
                  <a:effectLst/>
                  <a:uLnTx/>
                  <a:uFillTx/>
                  <a:latin typeface="Calibri"/>
                  <a:ea typeface="+mn-ea"/>
                  <a:cs typeface="+mn-cs"/>
                </a:rPr>
                <a:t>5</a:t>
              </a:r>
            </a:p>
          </p:txBody>
        </p:sp>
        <p:sp>
          <p:nvSpPr>
            <p:cNvPr id="177" name="ZoneTexte 84"/>
            <p:cNvSpPr txBox="1">
              <a:spLocks noChangeArrowheads="1"/>
            </p:cNvSpPr>
            <p:nvPr/>
          </p:nvSpPr>
          <p:spPr bwMode="auto">
            <a:xfrm>
              <a:off x="19133879" y="14647270"/>
              <a:ext cx="5924778" cy="55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2468563" eaLnBrk="0" fontAlgn="base" latinLnBrk="0" hangingPunct="0">
                <a:lnSpc>
                  <a:spcPct val="100000"/>
                </a:lnSpc>
                <a:spcBef>
                  <a:spcPct val="0"/>
                </a:spcBef>
                <a:spcAft>
                  <a:spcPct val="0"/>
                </a:spcAft>
                <a:buClrTx/>
                <a:buSzTx/>
                <a:buFontTx/>
                <a:buNone/>
                <a:tabLst/>
                <a:defRPr/>
              </a:pPr>
              <a:r>
                <a:rPr kumimoji="0" lang="fr-FR" altLang="fr-FR" sz="2000" b="0" i="1" u="none" strike="noStrike" kern="0" cap="none" spc="0" normalizeH="0" baseline="0" noProof="0" dirty="0" err="1" smtClean="0">
                  <a:ln>
                    <a:noFill/>
                  </a:ln>
                  <a:solidFill>
                    <a:prstClr val="black"/>
                  </a:solidFill>
                  <a:effectLst/>
                  <a:uLnTx/>
                  <a:uFillTx/>
                  <a:latin typeface="Arial" panose="020B0604020202020204" pitchFamily="34" charset="0"/>
                  <a:ea typeface="Geneva" charset="-128"/>
                </a:rPr>
                <a:t>Baiting</a:t>
              </a:r>
              <a:r>
                <a:rPr kumimoji="0" lang="fr-FR" altLang="fr-FR" sz="2000" b="0" i="1" u="none" strike="noStrike" kern="0" cap="none" spc="0" normalizeH="0" baseline="0" noProof="0" dirty="0" smtClean="0">
                  <a:ln>
                    <a:noFill/>
                  </a:ln>
                  <a:solidFill>
                    <a:prstClr val="black"/>
                  </a:solidFill>
                  <a:effectLst/>
                  <a:uLnTx/>
                  <a:uFillTx/>
                  <a:latin typeface="Arial" panose="020B0604020202020204" pitchFamily="34" charset="0"/>
                  <a:ea typeface="Geneva" charset="-128"/>
                </a:rPr>
                <a:t> box </a:t>
              </a:r>
              <a:r>
                <a:rPr kumimoji="0" lang="fr-FR" altLang="fr-FR" sz="2000" b="0" i="1" u="none" strike="noStrike" kern="0" cap="none" spc="0" normalizeH="0" baseline="0" noProof="0" dirty="0" err="1" smtClean="0">
                  <a:ln>
                    <a:noFill/>
                  </a:ln>
                  <a:solidFill>
                    <a:prstClr val="black"/>
                  </a:solidFill>
                  <a:effectLst/>
                  <a:uLnTx/>
                  <a:uFillTx/>
                  <a:latin typeface="Arial" panose="020B0604020202020204" pitchFamily="34" charset="0"/>
                  <a:ea typeface="Geneva" charset="-128"/>
                </a:rPr>
                <a:t>during</a:t>
              </a:r>
              <a:r>
                <a:rPr kumimoji="0" lang="fr-FR" altLang="fr-FR" sz="2000" b="0" i="1" u="none" strike="noStrike" kern="0" cap="none" spc="0" normalizeH="0" baseline="0" noProof="0" dirty="0" smtClean="0">
                  <a:ln>
                    <a:noFill/>
                  </a:ln>
                  <a:solidFill>
                    <a:prstClr val="black"/>
                  </a:solidFill>
                  <a:effectLst/>
                  <a:uLnTx/>
                  <a:uFillTx/>
                  <a:latin typeface="Arial" panose="020B0604020202020204" pitchFamily="34" charset="0"/>
                  <a:ea typeface="Geneva" charset="-128"/>
                </a:rPr>
                <a:t> </a:t>
              </a:r>
              <a:r>
                <a:rPr kumimoji="0" lang="fr-FR" altLang="fr-FR" sz="2000" b="0" i="1" u="none" strike="noStrike" kern="0" cap="none" spc="0" normalizeH="0" baseline="0" noProof="0" dirty="0" err="1" smtClean="0">
                  <a:ln>
                    <a:noFill/>
                  </a:ln>
                  <a:solidFill>
                    <a:prstClr val="black"/>
                  </a:solidFill>
                  <a:effectLst/>
                  <a:uLnTx/>
                  <a:uFillTx/>
                  <a:latin typeface="Arial" panose="020B0604020202020204" pitchFamily="34" charset="0"/>
                  <a:ea typeface="Geneva" charset="-128"/>
                </a:rPr>
                <a:t>treatment</a:t>
              </a:r>
              <a:endParaRPr kumimoji="0" lang="fr-FR" altLang="fr-FR" sz="2000" b="0" i="1" u="none" strike="noStrike" kern="0" cap="none" spc="0" normalizeH="0" baseline="0" noProof="0" dirty="0" smtClean="0">
                <a:ln>
                  <a:noFill/>
                </a:ln>
                <a:solidFill>
                  <a:prstClr val="black"/>
                </a:solidFill>
                <a:effectLst/>
                <a:uLnTx/>
                <a:uFillTx/>
                <a:latin typeface="Arial" panose="020B0604020202020204" pitchFamily="34" charset="0"/>
                <a:ea typeface="Geneva" charset="-128"/>
              </a:endParaRPr>
            </a:p>
          </p:txBody>
        </p:sp>
        <p:sp>
          <p:nvSpPr>
            <p:cNvPr id="178" name="ZoneTexte 85"/>
            <p:cNvSpPr txBox="1">
              <a:spLocks noChangeArrowheads="1"/>
            </p:cNvSpPr>
            <p:nvPr/>
          </p:nvSpPr>
          <p:spPr bwMode="auto">
            <a:xfrm>
              <a:off x="19157943" y="15040301"/>
              <a:ext cx="3262525" cy="55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2468563" eaLnBrk="0" fontAlgn="base" latinLnBrk="0" hangingPunct="0">
                <a:lnSpc>
                  <a:spcPct val="100000"/>
                </a:lnSpc>
                <a:spcBef>
                  <a:spcPct val="0"/>
                </a:spcBef>
                <a:spcAft>
                  <a:spcPct val="0"/>
                </a:spcAft>
                <a:buClrTx/>
                <a:buSzTx/>
                <a:buFontTx/>
                <a:buNone/>
                <a:tabLst/>
                <a:defRPr/>
              </a:pPr>
              <a:r>
                <a:rPr kumimoji="0" lang="fr-FR" altLang="fr-FR" sz="2000" b="0" i="1" u="none" strike="noStrike" kern="0" cap="none" spc="0" normalizeH="0" baseline="0" noProof="0" dirty="0" err="1" smtClean="0">
                  <a:ln>
                    <a:noFill/>
                  </a:ln>
                  <a:solidFill>
                    <a:prstClr val="black"/>
                  </a:solidFill>
                  <a:effectLst/>
                  <a:uLnTx/>
                  <a:uFillTx/>
                  <a:latin typeface="Arial" panose="020B0604020202020204" pitchFamily="34" charset="0"/>
                  <a:ea typeface="Geneva" charset="-128"/>
                </a:rPr>
                <a:t>Tracking</a:t>
              </a:r>
              <a:r>
                <a:rPr kumimoji="0" lang="fr-FR" altLang="fr-FR" sz="2000" b="0" i="1" u="none" strike="noStrike" kern="0" cap="none" spc="0" normalizeH="0" baseline="0" noProof="0" dirty="0" smtClean="0">
                  <a:ln>
                    <a:noFill/>
                  </a:ln>
                  <a:solidFill>
                    <a:prstClr val="black"/>
                  </a:solidFill>
                  <a:effectLst/>
                  <a:uLnTx/>
                  <a:uFillTx/>
                  <a:latin typeface="Arial" panose="020B0604020202020204" pitchFamily="34" charset="0"/>
                  <a:ea typeface="Geneva" charset="-128"/>
                </a:rPr>
                <a:t> patch</a:t>
              </a:r>
            </a:p>
          </p:txBody>
        </p:sp>
        <p:sp>
          <p:nvSpPr>
            <p:cNvPr id="179" name="Ellipse 178"/>
            <p:cNvSpPr/>
            <p:nvPr/>
          </p:nvSpPr>
          <p:spPr>
            <a:xfrm>
              <a:off x="18760669" y="14673050"/>
              <a:ext cx="387395" cy="360466"/>
            </a:xfrm>
            <a:prstGeom prst="ellipse">
              <a:avLst/>
            </a:prstGeom>
            <a:pattFill prst="lgCheck">
              <a:fgClr>
                <a:srgbClr val="4F81BD">
                  <a:lumMod val="20000"/>
                  <a:lumOff val="80000"/>
                </a:srgbClr>
              </a:fgClr>
              <a:bgClr>
                <a:sysClr val="window" lastClr="FFFFFF"/>
              </a:bgClr>
            </a:patt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endParaRPr kumimoji="0" lang="fr-FR" sz="2000" b="0" i="0" u="none" strike="noStrike" kern="0" cap="none" spc="0" normalizeH="0" baseline="0" noProof="0" dirty="0">
                <a:ln>
                  <a:noFill/>
                </a:ln>
                <a:solidFill>
                  <a:prstClr val="black"/>
                </a:solidFill>
                <a:effectLst/>
                <a:uLnTx/>
                <a:uFillTx/>
                <a:latin typeface="Calibri"/>
                <a:ea typeface="+mn-ea"/>
                <a:cs typeface="+mn-cs"/>
              </a:endParaRPr>
            </a:p>
          </p:txBody>
        </p:sp>
        <p:sp>
          <p:nvSpPr>
            <p:cNvPr id="180" name="Ellipse 179"/>
            <p:cNvSpPr/>
            <p:nvPr/>
          </p:nvSpPr>
          <p:spPr>
            <a:xfrm>
              <a:off x="18768608" y="15116091"/>
              <a:ext cx="387395" cy="362055"/>
            </a:xfrm>
            <a:prstGeom prst="ellipse">
              <a:avLst/>
            </a:prstGeom>
            <a:solidFill>
              <a:srgbClr val="0070C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2468563" eaLnBrk="0" fontAlgn="base" latinLnBrk="0" hangingPunct="0">
                <a:lnSpc>
                  <a:spcPct val="100000"/>
                </a:lnSpc>
                <a:spcBef>
                  <a:spcPct val="0"/>
                </a:spcBef>
                <a:spcAft>
                  <a:spcPct val="0"/>
                </a:spcAft>
                <a:buClrTx/>
                <a:buSzTx/>
                <a:buFontTx/>
                <a:buNone/>
                <a:tabLst/>
                <a:defRPr/>
              </a:pPr>
              <a:endParaRPr kumimoji="0" lang="fr-FR" sz="2000" b="0" i="0" u="none" strike="noStrike" kern="0" cap="none" spc="0" normalizeH="0" baseline="0" noProof="0" dirty="0">
                <a:ln>
                  <a:noFill/>
                </a:ln>
                <a:solidFill>
                  <a:prstClr val="white"/>
                </a:solidFill>
                <a:effectLst/>
                <a:uLnTx/>
                <a:uFillTx/>
                <a:latin typeface="Calibri"/>
                <a:ea typeface="+mn-ea"/>
                <a:cs typeface="+mn-cs"/>
              </a:endParaRPr>
            </a:p>
          </p:txBody>
        </p:sp>
        <p:sp>
          <p:nvSpPr>
            <p:cNvPr id="161" name="ZoneTexte 160"/>
            <p:cNvSpPr txBox="1"/>
            <p:nvPr/>
          </p:nvSpPr>
          <p:spPr>
            <a:xfrm>
              <a:off x="21728238" y="13675813"/>
              <a:ext cx="1636901" cy="460508"/>
            </a:xfrm>
            <a:prstGeom prst="rect">
              <a:avLst/>
            </a:prstGeom>
            <a:noFill/>
          </p:spPr>
          <p:txBody>
            <a:bodyPr wrap="none">
              <a:spAutoFit/>
            </a:bodyPr>
            <a:lstStyle/>
            <a:p>
              <a:pPr marL="0" marR="0" lvl="0" indent="0" defTabSz="2468563" eaLnBrk="0" fontAlgn="base" latinLnBrk="0" hangingPunct="0">
                <a:lnSpc>
                  <a:spcPct val="100000"/>
                </a:lnSpc>
                <a:spcBef>
                  <a:spcPct val="0"/>
                </a:spcBef>
                <a:spcAft>
                  <a:spcPct val="0"/>
                </a:spcAft>
                <a:buClrTx/>
                <a:buSzTx/>
                <a:buFontTx/>
                <a:buNone/>
                <a:tabLst/>
                <a:defRPr/>
              </a:pPr>
              <a:r>
                <a:rPr kumimoji="0" lang="fr-FR" sz="2400" b="0" i="0" u="none" strike="noStrike" kern="0" cap="small" spc="0" normalizeH="0" baseline="0" noProof="0" dirty="0">
                  <a:ln>
                    <a:noFill/>
                  </a:ln>
                  <a:solidFill>
                    <a:prstClr val="black"/>
                  </a:solidFill>
                  <a:effectLst/>
                  <a:uLnTx/>
                  <a:uFillTx/>
                  <a:latin typeface="Arial" panose="020B0604020202020204" pitchFamily="34" charset="0"/>
                  <a:ea typeface="Geneva" charset="-128"/>
                </a:rPr>
                <a:t>haystacks</a:t>
              </a:r>
            </a:p>
          </p:txBody>
        </p:sp>
      </p:grpSp>
      <p:pic>
        <p:nvPicPr>
          <p:cNvPr id="181" name="Picture 90" descr="Résultat de recherche d'images pour &quot;flèch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5705" y="35868691"/>
            <a:ext cx="291323" cy="29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826455" y="23007667"/>
            <a:ext cx="9597493" cy="1200329"/>
          </a:xfrm>
          <a:prstGeom prst="rect">
            <a:avLst/>
          </a:prstGeom>
        </p:spPr>
        <p:txBody>
          <a:bodyPr wrap="square">
            <a:spAutoFit/>
          </a:bodyPr>
          <a:lstStyle/>
          <a:p>
            <a:pPr algn="just">
              <a:defRPr/>
            </a:pPr>
            <a:r>
              <a:rPr lang="en-US" altLang="fr-FR" sz="2400" b="1" dirty="0"/>
              <a:t>For </a:t>
            </a:r>
            <a:r>
              <a:rPr lang="fr-FR" altLang="fr-FR" sz="2400" b="1" dirty="0"/>
              <a:t>EN 113-1: </a:t>
            </a:r>
            <a:r>
              <a:rPr lang="fr-FR" altLang="fr-FR" sz="2400" dirty="0"/>
              <a:t>3 </a:t>
            </a:r>
            <a:r>
              <a:rPr lang="fr-FR" altLang="fr-FR" sz="2400" dirty="0" err="1"/>
              <a:t>mandatory</a:t>
            </a:r>
            <a:r>
              <a:rPr lang="fr-FR" altLang="fr-FR" sz="2400" dirty="0"/>
              <a:t> </a:t>
            </a:r>
            <a:r>
              <a:rPr lang="fr-FR" altLang="fr-FR" sz="2400" dirty="0" err="1"/>
              <a:t>strains</a:t>
            </a:r>
            <a:r>
              <a:rPr lang="fr-FR" altLang="fr-FR" sz="2400" dirty="0"/>
              <a:t> (</a:t>
            </a:r>
            <a:r>
              <a:rPr lang="fr-FR" altLang="fr-FR" sz="2400" i="1" dirty="0" err="1"/>
              <a:t>Coniophora</a:t>
            </a:r>
            <a:r>
              <a:rPr lang="fr-FR" altLang="fr-FR" sz="2400" i="1" dirty="0"/>
              <a:t> </a:t>
            </a:r>
            <a:r>
              <a:rPr lang="fr-FR" altLang="fr-FR" sz="2400" i="1" dirty="0" err="1"/>
              <a:t>puteana</a:t>
            </a:r>
            <a:r>
              <a:rPr lang="fr-FR" altLang="fr-FR" sz="2400" i="1" dirty="0"/>
              <a:t>, </a:t>
            </a:r>
            <a:r>
              <a:rPr lang="fr-FR" altLang="fr-FR" sz="2400" i="1" dirty="0" err="1"/>
              <a:t>Rhodonia</a:t>
            </a:r>
            <a:r>
              <a:rPr lang="fr-FR" altLang="fr-FR" sz="2400" i="1" dirty="0"/>
              <a:t> placenta </a:t>
            </a:r>
            <a:r>
              <a:rPr lang="fr-FR" altLang="fr-FR" sz="2400" dirty="0"/>
              <a:t>and</a:t>
            </a:r>
            <a:r>
              <a:rPr lang="fr-FR" altLang="fr-FR" sz="2400" i="1" dirty="0"/>
              <a:t> </a:t>
            </a:r>
            <a:r>
              <a:rPr lang="fr-FR" altLang="fr-FR" sz="2400" i="1" dirty="0" err="1"/>
              <a:t>Gloeophyllum</a:t>
            </a:r>
            <a:r>
              <a:rPr lang="fr-FR" altLang="fr-FR" sz="2400" i="1" dirty="0"/>
              <a:t> </a:t>
            </a:r>
            <a:r>
              <a:rPr lang="fr-FR" altLang="fr-FR" sz="2400" i="1" dirty="0" err="1"/>
              <a:t>trabeum</a:t>
            </a:r>
            <a:r>
              <a:rPr lang="fr-FR" altLang="fr-FR" sz="2400" dirty="0"/>
              <a:t>), </a:t>
            </a:r>
            <a:r>
              <a:rPr lang="en-US" altLang="fr-FR" sz="2400" dirty="0"/>
              <a:t>mass loss of a mass fraction &lt;3.0%, the efficient concentration is based on the BRV of the most tolerant strain</a:t>
            </a:r>
            <a:endParaRPr lang="fr-FR" altLang="fr-FR" sz="2400" dirty="0"/>
          </a:p>
        </p:txBody>
      </p:sp>
      <p:sp>
        <p:nvSpPr>
          <p:cNvPr id="6" name="Rectangle 5"/>
          <p:cNvSpPr/>
          <p:nvPr/>
        </p:nvSpPr>
        <p:spPr>
          <a:xfrm>
            <a:off x="17806692" y="38824996"/>
            <a:ext cx="10248209" cy="1569660"/>
          </a:xfrm>
          <a:prstGeom prst="rect">
            <a:avLst/>
          </a:prstGeom>
        </p:spPr>
        <p:txBody>
          <a:bodyPr wrap="square">
            <a:spAutoFit/>
          </a:bodyPr>
          <a:lstStyle/>
          <a:p>
            <a:pPr algn="just">
              <a:defRPr/>
            </a:pPr>
            <a:r>
              <a:rPr lang="en-US" altLang="fr-FR" sz="2400" dirty="0" smtClean="0"/>
              <a:t>A </a:t>
            </a:r>
            <a:r>
              <a:rPr lang="en-US" altLang="fr-FR" sz="2400" b="1" dirty="0"/>
              <a:t>tick is not repelled </a:t>
            </a:r>
            <a:r>
              <a:rPr lang="en-US" altLang="fr-FR" sz="2400" dirty="0"/>
              <a:t>when it, within the 3 minutes observation time, either:</a:t>
            </a:r>
          </a:p>
          <a:p>
            <a:pPr lvl="1" algn="just">
              <a:defRPr/>
            </a:pPr>
            <a:r>
              <a:rPr lang="en-US" altLang="fr-FR" sz="2400" dirty="0"/>
              <a:t>• Crawls onto the treated area and remains there for 1 min, or</a:t>
            </a:r>
          </a:p>
          <a:p>
            <a:pPr marL="2011363" lvl="1" indent="-1554163" algn="just">
              <a:defRPr/>
            </a:pPr>
            <a:r>
              <a:rPr lang="en-US" altLang="fr-FR" sz="2400" dirty="0"/>
              <a:t>• Enters the treated area and further crawls across the 3 cm crossing </a:t>
            </a:r>
            <a:r>
              <a:rPr lang="en-US" altLang="fr-FR" sz="2400" dirty="0" smtClean="0"/>
              <a:t>zone </a:t>
            </a:r>
          </a:p>
          <a:p>
            <a:pPr marL="2011363" lvl="1" indent="-1554163" algn="just">
              <a:defRPr/>
            </a:pPr>
            <a:r>
              <a:rPr lang="en-US" altLang="fr-FR" sz="2400" dirty="0"/>
              <a:t> </a:t>
            </a:r>
            <a:r>
              <a:rPr lang="en-US" altLang="fr-FR" sz="2400" dirty="0" smtClean="0"/>
              <a:t>   within </a:t>
            </a:r>
            <a:r>
              <a:rPr lang="en-US" altLang="fr-FR" sz="2400" dirty="0"/>
              <a:t>less than 1 min after entering the treated area.</a:t>
            </a:r>
          </a:p>
        </p:txBody>
      </p:sp>
      <p:sp>
        <p:nvSpPr>
          <p:cNvPr id="116" name="ZoneTexte 45"/>
          <p:cNvSpPr txBox="1">
            <a:spLocks noChangeArrowheads="1"/>
          </p:cNvSpPr>
          <p:nvPr/>
        </p:nvSpPr>
        <p:spPr bwMode="auto">
          <a:xfrm>
            <a:off x="515201" y="40875356"/>
            <a:ext cx="14220000"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buClr>
                <a:schemeClr val="accent3">
                  <a:lumMod val="75000"/>
                </a:schemeClr>
              </a:buClr>
              <a:defRPr/>
            </a:pPr>
            <a:r>
              <a:rPr lang="en-US" altLang="fr-FR" sz="2800" dirty="0" smtClean="0">
                <a:latin typeface="Marianne" panose="02000000000000000000" pitchFamily="50" charset="0"/>
              </a:rPr>
              <a:t>Moreover, in the event that resistance is established or reported, </a:t>
            </a:r>
            <a:r>
              <a:rPr lang="en-US" altLang="fr-FR" sz="2800" b="1" dirty="0" smtClean="0">
                <a:latin typeface="Marianne" panose="02000000000000000000" pitchFamily="50" charset="0"/>
              </a:rPr>
              <a:t>monitoring data </a:t>
            </a:r>
            <a:r>
              <a:rPr lang="en-US" altLang="fr-FR" sz="2800" dirty="0" smtClean="0">
                <a:latin typeface="Marianne" panose="02000000000000000000" pitchFamily="50" charset="0"/>
              </a:rPr>
              <a:t>could be requested from the applicant at the renewal of the authorization.</a:t>
            </a:r>
            <a:endParaRPr lang="en-US" altLang="fr-FR" sz="2800" dirty="0">
              <a:latin typeface="Marianne" panose="02000000000000000000" pitchFamily="50" charset="0"/>
            </a:endParaRPr>
          </a:p>
        </p:txBody>
      </p:sp>
      <p:sp>
        <p:nvSpPr>
          <p:cNvPr id="7" name="Rectangle 6"/>
          <p:cNvSpPr/>
          <p:nvPr/>
        </p:nvSpPr>
        <p:spPr>
          <a:xfrm>
            <a:off x="990690" y="39459919"/>
            <a:ext cx="13406111" cy="1200329"/>
          </a:xfrm>
          <a:prstGeom prst="rect">
            <a:avLst/>
          </a:prstGeom>
        </p:spPr>
        <p:txBody>
          <a:bodyPr wrap="square">
            <a:spAutoFit/>
          </a:bodyPr>
          <a:lstStyle/>
          <a:p>
            <a:pPr algn="ctr">
              <a:defRPr/>
            </a:pPr>
            <a:r>
              <a:rPr lang="en-US" altLang="fr-FR" sz="2400" u="sng" dirty="0" smtClean="0"/>
              <a:t>Ex:</a:t>
            </a:r>
            <a:r>
              <a:rPr lang="en-US" altLang="fr-FR" sz="2400" dirty="0" smtClean="0"/>
              <a:t> Adopt </a:t>
            </a:r>
            <a:r>
              <a:rPr lang="en-US" altLang="fr-FR" sz="2400" dirty="0"/>
              <a:t>integrated pest management methods such as the combination of chemical, physical control methods and other public health measures, taking into account local specificities (climatic conditions, target species, conditions of use, etc.).</a:t>
            </a:r>
          </a:p>
        </p:txBody>
      </p:sp>
      <p:pic>
        <p:nvPicPr>
          <p:cNvPr id="131" name="Image 1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0800" y="546910"/>
            <a:ext cx="3268102" cy="3868684"/>
          </a:xfrm>
          <a:prstGeom prst="rect">
            <a:avLst/>
          </a:prstGeom>
        </p:spPr>
      </p:pic>
    </p:spTree>
    <p:extLst>
      <p:ext uri="{BB962C8B-B14F-4D97-AF65-F5344CB8AC3E}">
        <p14:creationId xmlns:p14="http://schemas.microsoft.com/office/powerpoint/2010/main" val="718592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ANSES">
      <a:dk1>
        <a:srgbClr val="000000"/>
      </a:dk1>
      <a:lt1>
        <a:srgbClr val="FFFFFF"/>
      </a:lt1>
      <a:dk2>
        <a:srgbClr val="44546A"/>
      </a:dk2>
      <a:lt2>
        <a:srgbClr val="E7E6E6"/>
      </a:lt2>
      <a:accent1>
        <a:srgbClr val="FFE800"/>
      </a:accent1>
      <a:accent2>
        <a:srgbClr val="FF9930"/>
      </a:accent2>
      <a:accent3>
        <a:srgbClr val="E1000F"/>
      </a:accent3>
      <a:accent4>
        <a:srgbClr val="5770BE"/>
      </a:accent4>
      <a:accent5>
        <a:srgbClr val="00AC8C"/>
      </a:accent5>
      <a:accent6>
        <a:srgbClr val="262647"/>
      </a:accent6>
      <a:hlink>
        <a:srgbClr val="FFFFFF"/>
      </a:hlink>
      <a:folHlink>
        <a:srgbClr val="A4A5A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D54A084C8F2B4CA8686A7FE6FEC766" ma:contentTypeVersion="3" ma:contentTypeDescription="Crée un document." ma:contentTypeScope="" ma:versionID="8b32da4b91c97cb35bdb20eea6372da2">
  <xsd:schema xmlns:xsd="http://www.w3.org/2001/XMLSchema" xmlns:xs="http://www.w3.org/2001/XMLSchema" xmlns:p="http://schemas.microsoft.com/office/2006/metadata/properties" xmlns:ns1="http://schemas.microsoft.com/sharepoint/v3" xmlns:ns2="764a75d7-b33f-4a9f-acbd-b0607662a84d" targetNamespace="http://schemas.microsoft.com/office/2006/metadata/properties" ma:root="true" ma:fieldsID="baa7a559f12054f6179d6fa0128cc081" ns1:_="" ns2:_="">
    <xsd:import namespace="http://schemas.microsoft.com/sharepoint/v3"/>
    <xsd:import namespace="764a75d7-b33f-4a9f-acbd-b0607662a84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4a75d7-b33f-4a9f-acbd-b0607662a84d"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764a75d7-b33f-4a9f-acbd-b0607662a84d">
      <UserInfo>
        <DisplayName>BRISABOIS Anne</DisplayName>
        <AccountId>1067</AccountId>
        <AccountType/>
      </UserInfo>
    </SharedWithUsers>
  </documentManagement>
</p:properties>
</file>

<file path=customXml/itemProps1.xml><?xml version="1.0" encoding="utf-8"?>
<ds:datastoreItem xmlns:ds="http://schemas.openxmlformats.org/officeDocument/2006/customXml" ds:itemID="{3CE14BB1-1F05-479B-ADB1-DB58DB176C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64a75d7-b33f-4a9f-acbd-b0607662a8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2E15D2-46A1-44AB-8E7C-D10E8104575C}">
  <ds:schemaRefs>
    <ds:schemaRef ds:uri="http://schemas.microsoft.com/sharepoint/v3/contenttype/forms"/>
  </ds:schemaRefs>
</ds:datastoreItem>
</file>

<file path=customXml/itemProps3.xml><?xml version="1.0" encoding="utf-8"?>
<ds:datastoreItem xmlns:ds="http://schemas.openxmlformats.org/officeDocument/2006/customXml" ds:itemID="{7D935775-BBF8-4069-BEDA-13EA4F1078F8}">
  <ds:schemaRefs>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764a75d7-b33f-4a9f-acbd-b0607662a84d"/>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4539</TotalTime>
  <Words>1147</Words>
  <Application>Microsoft Office PowerPoint</Application>
  <PresentationFormat>Personalitzat</PresentationFormat>
  <Paragraphs>105</Paragraphs>
  <Slides>1</Slides>
  <Notes>1</Notes>
  <HiddenSlides>0</HiddenSlides>
  <MMClips>0</MMClips>
  <ScaleCrop>false</ScaleCrop>
  <HeadingPairs>
    <vt:vector size="6" baseType="variant">
      <vt:variant>
        <vt:lpstr>Tipus de lletra utilitzats</vt:lpstr>
      </vt:variant>
      <vt:variant>
        <vt:i4>5</vt:i4>
      </vt:variant>
      <vt:variant>
        <vt:lpstr>Tema</vt:lpstr>
      </vt:variant>
      <vt:variant>
        <vt:i4>1</vt:i4>
      </vt:variant>
      <vt:variant>
        <vt:lpstr>Títols de les diapositives</vt:lpstr>
      </vt:variant>
      <vt:variant>
        <vt:i4>1</vt:i4>
      </vt:variant>
    </vt:vector>
  </HeadingPairs>
  <TitlesOfParts>
    <vt:vector size="7" baseType="lpstr">
      <vt:lpstr>Arial</vt:lpstr>
      <vt:lpstr>Calibri</vt:lpstr>
      <vt:lpstr>Geneva</vt:lpstr>
      <vt:lpstr>Marianne</vt:lpstr>
      <vt:lpstr>Wingdings</vt:lpstr>
      <vt:lpstr>Conception personnalisée</vt:lpstr>
      <vt:lpstr>Presentació del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Laura Barahona Quintana</cp:lastModifiedBy>
  <cp:revision>146</cp:revision>
  <dcterms:created xsi:type="dcterms:W3CDTF">2020-12-08T10:02:53Z</dcterms:created>
  <dcterms:modified xsi:type="dcterms:W3CDTF">2022-05-18T21:47:39Z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0x010100A2D54A084C8F2B4CA8686A7FE6FEC766</vt:lpwstr>
  </property>
</Properties>
</file>